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601200" cy="12801600" type="A3"/>
  <p:notesSz cx="6858000" cy="9144000"/>
  <p:defaultTextStyle>
    <a:defPPr>
      <a:defRPr lang="it-IT"/>
    </a:defPPr>
    <a:lvl1pPr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4008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8016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92024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56032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20040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84048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48056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512064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094" userDrawn="1">
          <p15:clr>
            <a:srgbClr val="A4A3A4"/>
          </p15:clr>
        </p15:guide>
        <p15:guide id="2" pos="55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2"/>
    <p:restoredTop sz="94674"/>
  </p:normalViewPr>
  <p:slideViewPr>
    <p:cSldViewPr snapToGrid="0" snapToObjects="1">
      <p:cViewPr varScale="1">
        <p:scale>
          <a:sx n="69" d="100"/>
          <a:sy n="69" d="100"/>
        </p:scale>
        <p:origin x="2058" y="90"/>
      </p:cViewPr>
      <p:guideLst>
        <p:guide orient="horz" pos="6094"/>
        <p:guide pos="55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Inderwildi" userId="cb0f2a64c08dd88f" providerId="LiveId" clId="{7E39C5FB-8A40-4F49-8817-60F54E9CD399}"/>
    <pc:docChg chg="modSld">
      <pc:chgData name="Eva Inderwildi" userId="cb0f2a64c08dd88f" providerId="LiveId" clId="{7E39C5FB-8A40-4F49-8817-60F54E9CD399}" dt="2024-01-08T07:25:44.022" v="39" actId="20577"/>
      <pc:docMkLst>
        <pc:docMk/>
      </pc:docMkLst>
      <pc:sldChg chg="modSp mod">
        <pc:chgData name="Eva Inderwildi" userId="cb0f2a64c08dd88f" providerId="LiveId" clId="{7E39C5FB-8A40-4F49-8817-60F54E9CD399}" dt="2024-01-08T07:25:44.022" v="39" actId="20577"/>
        <pc:sldMkLst>
          <pc:docMk/>
          <pc:sldMk cId="0" sldId="256"/>
        </pc:sldMkLst>
        <pc:spChg chg="mod">
          <ac:chgData name="Eva Inderwildi" userId="cb0f2a64c08dd88f" providerId="LiveId" clId="{7E39C5FB-8A40-4F49-8817-60F54E9CD399}" dt="2023-12-22T10:32:52.163" v="0"/>
          <ac:spMkLst>
            <pc:docMk/>
            <pc:sldMk cId="0" sldId="256"/>
            <ac:spMk id="13314" creationId="{93CAC082-66E9-214C-9CBE-DC9D25459536}"/>
          </ac:spMkLst>
        </pc:spChg>
        <pc:spChg chg="mod">
          <ac:chgData name="Eva Inderwildi" userId="cb0f2a64c08dd88f" providerId="LiveId" clId="{7E39C5FB-8A40-4F49-8817-60F54E9CD399}" dt="2023-12-22T10:33:06.913" v="2"/>
          <ac:spMkLst>
            <pc:docMk/>
            <pc:sldMk cId="0" sldId="256"/>
            <ac:spMk id="13315" creationId="{12AD3DF0-64B4-BE48-A9A4-A516F4C20E02}"/>
          </ac:spMkLst>
        </pc:spChg>
        <pc:spChg chg="mod">
          <ac:chgData name="Eva Inderwildi" userId="cb0f2a64c08dd88f" providerId="LiveId" clId="{7E39C5FB-8A40-4F49-8817-60F54E9CD399}" dt="2023-12-22T10:33:12.163" v="3"/>
          <ac:spMkLst>
            <pc:docMk/>
            <pc:sldMk cId="0" sldId="256"/>
            <ac:spMk id="13316" creationId="{F55ADD9B-E378-914A-8D44-DAB130529FB5}"/>
          </ac:spMkLst>
        </pc:spChg>
        <pc:spChg chg="mod">
          <ac:chgData name="Eva Inderwildi" userId="cb0f2a64c08dd88f" providerId="LiveId" clId="{7E39C5FB-8A40-4F49-8817-60F54E9CD399}" dt="2023-12-22T10:33:40.833" v="10" actId="20577"/>
          <ac:spMkLst>
            <pc:docMk/>
            <pc:sldMk cId="0" sldId="256"/>
            <ac:spMk id="13317" creationId="{6E1BD816-D2E5-3640-8894-434911B0D433}"/>
          </ac:spMkLst>
        </pc:spChg>
        <pc:spChg chg="mod">
          <ac:chgData name="Eva Inderwildi" userId="cb0f2a64c08dd88f" providerId="LiveId" clId="{7E39C5FB-8A40-4F49-8817-60F54E9CD399}" dt="2024-01-08T07:25:44.022" v="39" actId="20577"/>
          <ac:spMkLst>
            <pc:docMk/>
            <pc:sldMk cId="0" sldId="256"/>
            <ac:spMk id="13318" creationId="{67DDF203-1F67-784A-8ECE-8BA9A3709081}"/>
          </ac:spMkLst>
        </pc:spChg>
        <pc:spChg chg="mod">
          <ac:chgData name="Eva Inderwildi" userId="cb0f2a64c08dd88f" providerId="LiveId" clId="{7E39C5FB-8A40-4F49-8817-60F54E9CD399}" dt="2023-12-22T10:34:18.322" v="32" actId="20577"/>
          <ac:spMkLst>
            <pc:docMk/>
            <pc:sldMk cId="0" sldId="256"/>
            <ac:spMk id="13319" creationId="{EA1CA7B1-2147-9E49-9B5A-B4271E2EE9DF}"/>
          </ac:spMkLst>
        </pc:spChg>
        <pc:spChg chg="mod">
          <ac:chgData name="Eva Inderwildi" userId="cb0f2a64c08dd88f" providerId="LiveId" clId="{7E39C5FB-8A40-4F49-8817-60F54E9CD399}" dt="2023-12-22T10:34:25.573" v="35" actId="20577"/>
          <ac:spMkLst>
            <pc:docMk/>
            <pc:sldMk cId="0" sldId="256"/>
            <ac:spMk id="13320" creationId="{0DDA1018-0EF0-7C41-B0BE-3452E9C5A8F8}"/>
          </ac:spMkLst>
        </pc:spChg>
        <pc:spChg chg="mod">
          <ac:chgData name="Eva Inderwildi" userId="cb0f2a64c08dd88f" providerId="LiveId" clId="{7E39C5FB-8A40-4F49-8817-60F54E9CD399}" dt="2023-12-22T10:33:57.373" v="27" actId="20577"/>
          <ac:spMkLst>
            <pc:docMk/>
            <pc:sldMk cId="0" sldId="256"/>
            <ac:spMk id="13321" creationId="{09DC233B-5856-A441-9159-001F1BC3F1E1}"/>
          </ac:spMkLst>
        </pc:spChg>
        <pc:spChg chg="mod">
          <ac:chgData name="Eva Inderwildi" userId="cb0f2a64c08dd88f" providerId="LiveId" clId="{7E39C5FB-8A40-4F49-8817-60F54E9CD399}" dt="2023-12-22T10:34:32.673" v="38" actId="20577"/>
          <ac:spMkLst>
            <pc:docMk/>
            <pc:sldMk cId="0" sldId="256"/>
            <ac:spMk id="13322" creationId="{EE5C1E47-B557-D84A-84D5-22CF394E263B}"/>
          </ac:spMkLst>
        </pc:spChg>
        <pc:spChg chg="mod">
          <ac:chgData name="Eva Inderwildi" userId="cb0f2a64c08dd88f" providerId="LiveId" clId="{7E39C5FB-8A40-4F49-8817-60F54E9CD399}" dt="2023-12-22T10:34:11.168" v="29" actId="20577"/>
          <ac:spMkLst>
            <pc:docMk/>
            <pc:sldMk cId="0" sldId="256"/>
            <ac:spMk id="13326" creationId="{2366EF74-5A90-7448-B74C-619D2DFDA259}"/>
          </ac:spMkLst>
        </pc:spChg>
        <pc:spChg chg="mod">
          <ac:chgData name="Eva Inderwildi" userId="cb0f2a64c08dd88f" providerId="LiveId" clId="{7E39C5FB-8A40-4F49-8817-60F54E9CD399}" dt="2023-12-22T10:33:31.483" v="8"/>
          <ac:spMkLst>
            <pc:docMk/>
            <pc:sldMk cId="0" sldId="256"/>
            <ac:spMk id="13327" creationId="{7807E030-1C73-9145-BFDF-4DC3363758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20090" y="3976796"/>
            <a:ext cx="8161020" cy="2744046"/>
          </a:xfrm>
        </p:spPr>
        <p:txBody>
          <a:bodyPr/>
          <a:lstStyle/>
          <a:p>
            <a:r>
              <a:rPr lang="de-CH"/>
              <a:t>Fare clic per modificare stile</a:t>
            </a:r>
            <a:endParaRPr lang="it-IT"/>
          </a:p>
        </p:txBody>
      </p:sp>
      <p:sp>
        <p:nvSpPr>
          <p:cNvPr id="3" name="Sottotitolo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de-CH"/>
              <a:t>Fare clic per modificare lo stile del sottotitolo dello schema</a:t>
            </a:r>
            <a:endParaRPr lang="it-IT"/>
          </a:p>
        </p:txBody>
      </p:sp>
      <p:sp>
        <p:nvSpPr>
          <p:cNvPr id="4" name="Segnaposto data 3">
            <a:extLst>
              <a:ext uri="{FF2B5EF4-FFF2-40B4-BE49-F238E27FC236}">
                <a16:creationId xmlns:a16="http://schemas.microsoft.com/office/drawing/2014/main" id="{54504508-9EC3-2040-9993-3936F64C68A1}"/>
              </a:ext>
            </a:extLst>
          </p:cNvPr>
          <p:cNvSpPr>
            <a:spLocks noGrp="1"/>
          </p:cNvSpPr>
          <p:nvPr>
            <p:ph type="dt" sz="half" idx="10"/>
          </p:nvPr>
        </p:nvSpPr>
        <p:spPr/>
        <p:txBody>
          <a:bodyPr/>
          <a:lstStyle>
            <a:lvl1pPr>
              <a:defRPr/>
            </a:lvl1pPr>
          </a:lstStyle>
          <a:p>
            <a:fld id="{FB32DA1A-86B6-214B-9B5D-7AE2ABF72715}"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32E503AA-E17A-0E49-91D1-829CF90E379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2C72CBA-4FA0-8447-B0A2-96626589681C}"/>
              </a:ext>
            </a:extLst>
          </p:cNvPr>
          <p:cNvSpPr>
            <a:spLocks noGrp="1"/>
          </p:cNvSpPr>
          <p:nvPr>
            <p:ph type="sldNum" sz="quarter" idx="12"/>
          </p:nvPr>
        </p:nvSpPr>
        <p:spPr/>
        <p:txBody>
          <a:bodyPr/>
          <a:lstStyle>
            <a:lvl1pPr>
              <a:defRPr/>
            </a:lvl1pPr>
          </a:lstStyle>
          <a:p>
            <a:fld id="{CEBA3EC2-7373-7B42-A18F-EBCE54430027}" type="slidenum">
              <a:rPr lang="it-IT" altLang="it-CH"/>
              <a:pPr/>
              <a:t>‹Nr.›</a:t>
            </a:fld>
            <a:endParaRPr lang="it-IT" altLang="it-CH"/>
          </a:p>
        </p:txBody>
      </p:sp>
    </p:spTree>
    <p:extLst>
      <p:ext uri="{BB962C8B-B14F-4D97-AF65-F5344CB8AC3E}">
        <p14:creationId xmlns:p14="http://schemas.microsoft.com/office/powerpoint/2010/main" val="331764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data 3">
            <a:extLst>
              <a:ext uri="{FF2B5EF4-FFF2-40B4-BE49-F238E27FC236}">
                <a16:creationId xmlns:a16="http://schemas.microsoft.com/office/drawing/2014/main" id="{F62F43DA-AB3D-714D-BEB5-DD2E7F08940B}"/>
              </a:ext>
            </a:extLst>
          </p:cNvPr>
          <p:cNvSpPr>
            <a:spLocks noGrp="1"/>
          </p:cNvSpPr>
          <p:nvPr>
            <p:ph type="dt" sz="half" idx="10"/>
          </p:nvPr>
        </p:nvSpPr>
        <p:spPr/>
        <p:txBody>
          <a:bodyPr/>
          <a:lstStyle>
            <a:lvl1pPr>
              <a:defRPr/>
            </a:lvl1pPr>
          </a:lstStyle>
          <a:p>
            <a:fld id="{1C758AF0-6B85-A747-8340-9A6BDFF90061}"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EA519D09-F81A-6742-83B3-E3ADE6E906A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97771D5-52AF-EF42-9C0E-A40ECCFB5170}"/>
              </a:ext>
            </a:extLst>
          </p:cNvPr>
          <p:cNvSpPr>
            <a:spLocks noGrp="1"/>
          </p:cNvSpPr>
          <p:nvPr>
            <p:ph type="sldNum" sz="quarter" idx="12"/>
          </p:nvPr>
        </p:nvSpPr>
        <p:spPr/>
        <p:txBody>
          <a:bodyPr/>
          <a:lstStyle>
            <a:lvl1pPr>
              <a:defRPr/>
            </a:lvl1pPr>
          </a:lstStyle>
          <a:p>
            <a:fld id="{2D9897DB-5377-3C49-AF7D-65E00934D86D}" type="slidenum">
              <a:rPr lang="it-IT" altLang="it-CH"/>
              <a:pPr/>
              <a:t>‹Nr.›</a:t>
            </a:fld>
            <a:endParaRPr lang="it-IT" altLang="it-CH"/>
          </a:p>
        </p:txBody>
      </p:sp>
    </p:spTree>
    <p:extLst>
      <p:ext uri="{BB962C8B-B14F-4D97-AF65-F5344CB8AC3E}">
        <p14:creationId xmlns:p14="http://schemas.microsoft.com/office/powerpoint/2010/main" val="149055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220652" y="684531"/>
            <a:ext cx="1620203" cy="14561820"/>
          </a:xfrm>
        </p:spPr>
        <p:txBody>
          <a:bodyPr vert="eaVert"/>
          <a:lstStyle/>
          <a:p>
            <a:r>
              <a:rPr lang="de-CH"/>
              <a:t>Fare clic per modificare stile</a:t>
            </a:r>
            <a:endParaRPr lang="it-IT"/>
          </a:p>
        </p:txBody>
      </p:sp>
      <p:sp>
        <p:nvSpPr>
          <p:cNvPr id="3" name="Segnaposto testo verticale 2"/>
          <p:cNvSpPr>
            <a:spLocks noGrp="1"/>
          </p:cNvSpPr>
          <p:nvPr>
            <p:ph type="body" orient="vert" idx="1"/>
          </p:nvPr>
        </p:nvSpPr>
        <p:spPr>
          <a:xfrm>
            <a:off x="360046" y="684531"/>
            <a:ext cx="4700588" cy="14561820"/>
          </a:xfrm>
        </p:spPr>
        <p:txBody>
          <a:bodyPr vert="eaVert"/>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data 3">
            <a:extLst>
              <a:ext uri="{FF2B5EF4-FFF2-40B4-BE49-F238E27FC236}">
                <a16:creationId xmlns:a16="http://schemas.microsoft.com/office/drawing/2014/main" id="{F575FA0C-AAE8-E542-A607-66884847B42D}"/>
              </a:ext>
            </a:extLst>
          </p:cNvPr>
          <p:cNvSpPr>
            <a:spLocks noGrp="1"/>
          </p:cNvSpPr>
          <p:nvPr>
            <p:ph type="dt" sz="half" idx="10"/>
          </p:nvPr>
        </p:nvSpPr>
        <p:spPr/>
        <p:txBody>
          <a:bodyPr/>
          <a:lstStyle>
            <a:lvl1pPr>
              <a:defRPr/>
            </a:lvl1pPr>
          </a:lstStyle>
          <a:p>
            <a:fld id="{91E72817-3F4F-F743-9823-5A98BBA3D5E1}"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E3ADEC39-A3C8-0849-A9FF-4A493F76837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E673521-F382-B142-88B0-CA79AEF8C07C}"/>
              </a:ext>
            </a:extLst>
          </p:cNvPr>
          <p:cNvSpPr>
            <a:spLocks noGrp="1"/>
          </p:cNvSpPr>
          <p:nvPr>
            <p:ph type="sldNum" sz="quarter" idx="12"/>
          </p:nvPr>
        </p:nvSpPr>
        <p:spPr/>
        <p:txBody>
          <a:bodyPr/>
          <a:lstStyle>
            <a:lvl1pPr>
              <a:defRPr/>
            </a:lvl1pPr>
          </a:lstStyle>
          <a:p>
            <a:fld id="{126BD400-6153-594C-9683-8935208CF4A7}" type="slidenum">
              <a:rPr lang="it-IT" altLang="it-CH"/>
              <a:pPr/>
              <a:t>‹Nr.›</a:t>
            </a:fld>
            <a:endParaRPr lang="it-IT" altLang="it-CH"/>
          </a:p>
        </p:txBody>
      </p:sp>
    </p:spTree>
    <p:extLst>
      <p:ext uri="{BB962C8B-B14F-4D97-AF65-F5344CB8AC3E}">
        <p14:creationId xmlns:p14="http://schemas.microsoft.com/office/powerpoint/2010/main" val="191265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contenuto 2"/>
          <p:cNvSpPr>
            <a:spLocks noGrp="1"/>
          </p:cNvSpPr>
          <p:nvPr>
            <p:ph idx="1"/>
          </p:nvPr>
        </p:nvSpPr>
        <p:spPr/>
        <p:txBody>
          <a:body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data 3">
            <a:extLst>
              <a:ext uri="{FF2B5EF4-FFF2-40B4-BE49-F238E27FC236}">
                <a16:creationId xmlns:a16="http://schemas.microsoft.com/office/drawing/2014/main" id="{B1711E77-0EF2-E848-A0C8-056FD6451BD2}"/>
              </a:ext>
            </a:extLst>
          </p:cNvPr>
          <p:cNvSpPr>
            <a:spLocks noGrp="1"/>
          </p:cNvSpPr>
          <p:nvPr>
            <p:ph type="dt" sz="half" idx="10"/>
          </p:nvPr>
        </p:nvSpPr>
        <p:spPr/>
        <p:txBody>
          <a:bodyPr/>
          <a:lstStyle>
            <a:lvl1pPr>
              <a:defRPr/>
            </a:lvl1pPr>
          </a:lstStyle>
          <a:p>
            <a:fld id="{F475A157-C5FC-B74B-85B9-47776762592C}"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FE1F03D9-5C6F-1343-B1FC-ED19D4B36F6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4A5E3F7-CB91-3C42-A06A-7B0AD1C9641C}"/>
              </a:ext>
            </a:extLst>
          </p:cNvPr>
          <p:cNvSpPr>
            <a:spLocks noGrp="1"/>
          </p:cNvSpPr>
          <p:nvPr>
            <p:ph type="sldNum" sz="quarter" idx="12"/>
          </p:nvPr>
        </p:nvSpPr>
        <p:spPr/>
        <p:txBody>
          <a:bodyPr/>
          <a:lstStyle>
            <a:lvl1pPr>
              <a:defRPr/>
            </a:lvl1pPr>
          </a:lstStyle>
          <a:p>
            <a:fld id="{A30E21B1-5BB5-4F46-87AD-135BB0595139}" type="slidenum">
              <a:rPr lang="it-IT" altLang="it-CH"/>
              <a:pPr/>
              <a:t>‹Nr.›</a:t>
            </a:fld>
            <a:endParaRPr lang="it-IT" altLang="it-CH"/>
          </a:p>
        </p:txBody>
      </p:sp>
    </p:spTree>
    <p:extLst>
      <p:ext uri="{BB962C8B-B14F-4D97-AF65-F5344CB8AC3E}">
        <p14:creationId xmlns:p14="http://schemas.microsoft.com/office/powerpoint/2010/main" val="366146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58429" y="8226214"/>
            <a:ext cx="8161020" cy="2542540"/>
          </a:xfrm>
        </p:spPr>
        <p:txBody>
          <a:bodyPr anchor="t"/>
          <a:lstStyle>
            <a:lvl1pPr algn="l">
              <a:defRPr sz="5600" b="1" cap="all"/>
            </a:lvl1pPr>
          </a:lstStyle>
          <a:p>
            <a:r>
              <a:rPr lang="de-CH"/>
              <a:t>Fare clic per modificare stile</a:t>
            </a:r>
            <a:endParaRPr lang="it-IT"/>
          </a:p>
        </p:txBody>
      </p:sp>
      <p:sp>
        <p:nvSpPr>
          <p:cNvPr id="3" name="Segnaposto testo 2"/>
          <p:cNvSpPr>
            <a:spLocks noGrp="1"/>
          </p:cNvSpPr>
          <p:nvPr>
            <p:ph type="body" idx="1"/>
          </p:nvPr>
        </p:nvSpPr>
        <p:spPr>
          <a:xfrm>
            <a:off x="758429" y="5425866"/>
            <a:ext cx="8161020" cy="2800349"/>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de-CH"/>
              <a:t>Fare clic per modificare gli stili del testo dello schema</a:t>
            </a:r>
          </a:p>
        </p:txBody>
      </p:sp>
      <p:sp>
        <p:nvSpPr>
          <p:cNvPr id="4" name="Segnaposto data 3">
            <a:extLst>
              <a:ext uri="{FF2B5EF4-FFF2-40B4-BE49-F238E27FC236}">
                <a16:creationId xmlns:a16="http://schemas.microsoft.com/office/drawing/2014/main" id="{DF24C71E-0A60-5742-8D5A-A288B612B564}"/>
              </a:ext>
            </a:extLst>
          </p:cNvPr>
          <p:cNvSpPr>
            <a:spLocks noGrp="1"/>
          </p:cNvSpPr>
          <p:nvPr>
            <p:ph type="dt" sz="half" idx="10"/>
          </p:nvPr>
        </p:nvSpPr>
        <p:spPr/>
        <p:txBody>
          <a:bodyPr/>
          <a:lstStyle>
            <a:lvl1pPr>
              <a:defRPr/>
            </a:lvl1pPr>
          </a:lstStyle>
          <a:p>
            <a:fld id="{A17A10D5-2255-F349-B873-7F30100B6D2E}"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BCE4E974-C49D-744C-8536-279A24B1927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090FD3E-588F-B54C-AB38-6B6903FD6575}"/>
              </a:ext>
            </a:extLst>
          </p:cNvPr>
          <p:cNvSpPr>
            <a:spLocks noGrp="1"/>
          </p:cNvSpPr>
          <p:nvPr>
            <p:ph type="sldNum" sz="quarter" idx="12"/>
          </p:nvPr>
        </p:nvSpPr>
        <p:spPr/>
        <p:txBody>
          <a:bodyPr/>
          <a:lstStyle>
            <a:lvl1pPr>
              <a:defRPr/>
            </a:lvl1pPr>
          </a:lstStyle>
          <a:p>
            <a:fld id="{A7DC8508-1674-F946-AEEC-38C269C18039}" type="slidenum">
              <a:rPr lang="it-IT" altLang="it-CH"/>
              <a:pPr/>
              <a:t>‹Nr.›</a:t>
            </a:fld>
            <a:endParaRPr lang="it-IT" altLang="it-CH"/>
          </a:p>
        </p:txBody>
      </p:sp>
    </p:spTree>
    <p:extLst>
      <p:ext uri="{BB962C8B-B14F-4D97-AF65-F5344CB8AC3E}">
        <p14:creationId xmlns:p14="http://schemas.microsoft.com/office/powerpoint/2010/main" val="253050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contenuto 2"/>
          <p:cNvSpPr>
            <a:spLocks noGrp="1"/>
          </p:cNvSpPr>
          <p:nvPr>
            <p:ph sz="half" idx="1"/>
          </p:nvPr>
        </p:nvSpPr>
        <p:spPr>
          <a:xfrm>
            <a:off x="360046" y="3982721"/>
            <a:ext cx="3160395" cy="11263631"/>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contenuto 3"/>
          <p:cNvSpPr>
            <a:spLocks noGrp="1"/>
          </p:cNvSpPr>
          <p:nvPr>
            <p:ph sz="half" idx="2"/>
          </p:nvPr>
        </p:nvSpPr>
        <p:spPr>
          <a:xfrm>
            <a:off x="3680461" y="3982721"/>
            <a:ext cx="3160395" cy="11263631"/>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5" name="Segnaposto data 3">
            <a:extLst>
              <a:ext uri="{FF2B5EF4-FFF2-40B4-BE49-F238E27FC236}">
                <a16:creationId xmlns:a16="http://schemas.microsoft.com/office/drawing/2014/main" id="{4F51746E-9D13-AB46-8F2E-428C20A363CF}"/>
              </a:ext>
            </a:extLst>
          </p:cNvPr>
          <p:cNvSpPr>
            <a:spLocks noGrp="1"/>
          </p:cNvSpPr>
          <p:nvPr>
            <p:ph type="dt" sz="half" idx="10"/>
          </p:nvPr>
        </p:nvSpPr>
        <p:spPr/>
        <p:txBody>
          <a:bodyPr/>
          <a:lstStyle>
            <a:lvl1pPr>
              <a:defRPr/>
            </a:lvl1pPr>
          </a:lstStyle>
          <a:p>
            <a:fld id="{82774607-4314-0346-9780-A8A4F96CE692}" type="datetime1">
              <a:rPr lang="it-IT" altLang="it-CH"/>
              <a:pPr/>
              <a:t>20/05/2024</a:t>
            </a:fld>
            <a:endParaRPr lang="it-IT" altLang="it-CH"/>
          </a:p>
        </p:txBody>
      </p:sp>
      <p:sp>
        <p:nvSpPr>
          <p:cNvPr id="6" name="Segnaposto piè di pagina 4">
            <a:extLst>
              <a:ext uri="{FF2B5EF4-FFF2-40B4-BE49-F238E27FC236}">
                <a16:creationId xmlns:a16="http://schemas.microsoft.com/office/drawing/2014/main" id="{C97D1B2E-CF27-554B-B19B-1500C73C1B5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69C0D03-FDEB-424E-A1AC-850E938359B2}"/>
              </a:ext>
            </a:extLst>
          </p:cNvPr>
          <p:cNvSpPr>
            <a:spLocks noGrp="1"/>
          </p:cNvSpPr>
          <p:nvPr>
            <p:ph type="sldNum" sz="quarter" idx="12"/>
          </p:nvPr>
        </p:nvSpPr>
        <p:spPr/>
        <p:txBody>
          <a:bodyPr/>
          <a:lstStyle>
            <a:lvl1pPr>
              <a:defRPr/>
            </a:lvl1pPr>
          </a:lstStyle>
          <a:p>
            <a:fld id="{1177472F-1E3A-1F43-8546-E1F756665C65}" type="slidenum">
              <a:rPr lang="it-IT" altLang="it-CH"/>
              <a:pPr/>
              <a:t>‹Nr.›</a:t>
            </a:fld>
            <a:endParaRPr lang="it-IT" altLang="it-CH"/>
          </a:p>
        </p:txBody>
      </p:sp>
    </p:spTree>
    <p:extLst>
      <p:ext uri="{BB962C8B-B14F-4D97-AF65-F5344CB8AC3E}">
        <p14:creationId xmlns:p14="http://schemas.microsoft.com/office/powerpoint/2010/main" val="376516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80060" y="512658"/>
            <a:ext cx="8641080" cy="2133600"/>
          </a:xfrm>
        </p:spPr>
        <p:txBody>
          <a:bodyPr/>
          <a:lstStyle>
            <a:lvl1pPr>
              <a:defRPr/>
            </a:lvl1pPr>
          </a:lstStyle>
          <a:p>
            <a:r>
              <a:rPr lang="de-CH"/>
              <a:t>Fare clic per modificare stile</a:t>
            </a:r>
            <a:endParaRPr lang="it-IT"/>
          </a:p>
        </p:txBody>
      </p:sp>
      <p:sp>
        <p:nvSpPr>
          <p:cNvPr id="3" name="Segnaposto testo 2"/>
          <p:cNvSpPr>
            <a:spLocks noGrp="1"/>
          </p:cNvSpPr>
          <p:nvPr>
            <p:ph type="body" idx="1"/>
          </p:nvPr>
        </p:nvSpPr>
        <p:spPr>
          <a:xfrm>
            <a:off x="480061" y="2865544"/>
            <a:ext cx="4242197" cy="1194222"/>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de-CH"/>
              <a:t>Fare clic per modificare gli stili del testo dello schema</a:t>
            </a:r>
          </a:p>
        </p:txBody>
      </p:sp>
      <p:sp>
        <p:nvSpPr>
          <p:cNvPr id="4" name="Segnaposto contenuto 3"/>
          <p:cNvSpPr>
            <a:spLocks noGrp="1"/>
          </p:cNvSpPr>
          <p:nvPr>
            <p:ph sz="half" idx="2"/>
          </p:nvPr>
        </p:nvSpPr>
        <p:spPr>
          <a:xfrm>
            <a:off x="480061" y="4059766"/>
            <a:ext cx="4242197" cy="7375738"/>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5" name="Segnaposto testo 4"/>
          <p:cNvSpPr>
            <a:spLocks noGrp="1"/>
          </p:cNvSpPr>
          <p:nvPr>
            <p:ph type="body" sz="quarter" idx="3"/>
          </p:nvPr>
        </p:nvSpPr>
        <p:spPr>
          <a:xfrm>
            <a:off x="4877278" y="2865544"/>
            <a:ext cx="4243863" cy="1194222"/>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de-CH"/>
              <a:t>Fare clic per modificare gli stili del testo dello schema</a:t>
            </a:r>
          </a:p>
        </p:txBody>
      </p:sp>
      <p:sp>
        <p:nvSpPr>
          <p:cNvPr id="6" name="Segnaposto contenuto 5"/>
          <p:cNvSpPr>
            <a:spLocks noGrp="1"/>
          </p:cNvSpPr>
          <p:nvPr>
            <p:ph sz="quarter" idx="4"/>
          </p:nvPr>
        </p:nvSpPr>
        <p:spPr>
          <a:xfrm>
            <a:off x="4877278" y="4059766"/>
            <a:ext cx="4243863" cy="7375738"/>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7" name="Segnaposto data 3">
            <a:extLst>
              <a:ext uri="{FF2B5EF4-FFF2-40B4-BE49-F238E27FC236}">
                <a16:creationId xmlns:a16="http://schemas.microsoft.com/office/drawing/2014/main" id="{425E1A8E-6CBF-4F4F-A4AF-196782F63187}"/>
              </a:ext>
            </a:extLst>
          </p:cNvPr>
          <p:cNvSpPr>
            <a:spLocks noGrp="1"/>
          </p:cNvSpPr>
          <p:nvPr>
            <p:ph type="dt" sz="half" idx="10"/>
          </p:nvPr>
        </p:nvSpPr>
        <p:spPr/>
        <p:txBody>
          <a:bodyPr/>
          <a:lstStyle>
            <a:lvl1pPr>
              <a:defRPr/>
            </a:lvl1pPr>
          </a:lstStyle>
          <a:p>
            <a:fld id="{15F14EF3-4071-2149-A11C-62E65343D8CD}" type="datetime1">
              <a:rPr lang="it-IT" altLang="it-CH"/>
              <a:pPr/>
              <a:t>20/05/2024</a:t>
            </a:fld>
            <a:endParaRPr lang="it-IT" altLang="it-CH"/>
          </a:p>
        </p:txBody>
      </p:sp>
      <p:sp>
        <p:nvSpPr>
          <p:cNvPr id="8" name="Segnaposto piè di pagina 4">
            <a:extLst>
              <a:ext uri="{FF2B5EF4-FFF2-40B4-BE49-F238E27FC236}">
                <a16:creationId xmlns:a16="http://schemas.microsoft.com/office/drawing/2014/main" id="{79D174CA-49E7-7344-A311-98F1218BECDC}"/>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EA5D38DF-5288-394C-B564-01DF2AD5AC1A}"/>
              </a:ext>
            </a:extLst>
          </p:cNvPr>
          <p:cNvSpPr>
            <a:spLocks noGrp="1"/>
          </p:cNvSpPr>
          <p:nvPr>
            <p:ph type="sldNum" sz="quarter" idx="12"/>
          </p:nvPr>
        </p:nvSpPr>
        <p:spPr/>
        <p:txBody>
          <a:bodyPr/>
          <a:lstStyle>
            <a:lvl1pPr>
              <a:defRPr/>
            </a:lvl1pPr>
          </a:lstStyle>
          <a:p>
            <a:fld id="{AEFDF193-F9BB-F24A-AD36-7E3A4EE16197}" type="slidenum">
              <a:rPr lang="it-IT" altLang="it-CH"/>
              <a:pPr/>
              <a:t>‹Nr.›</a:t>
            </a:fld>
            <a:endParaRPr lang="it-IT" altLang="it-CH"/>
          </a:p>
        </p:txBody>
      </p:sp>
    </p:spTree>
    <p:extLst>
      <p:ext uri="{BB962C8B-B14F-4D97-AF65-F5344CB8AC3E}">
        <p14:creationId xmlns:p14="http://schemas.microsoft.com/office/powerpoint/2010/main" val="161226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data 3">
            <a:extLst>
              <a:ext uri="{FF2B5EF4-FFF2-40B4-BE49-F238E27FC236}">
                <a16:creationId xmlns:a16="http://schemas.microsoft.com/office/drawing/2014/main" id="{C0E4D71C-2B09-4842-ADE6-4E7466EA29A1}"/>
              </a:ext>
            </a:extLst>
          </p:cNvPr>
          <p:cNvSpPr>
            <a:spLocks noGrp="1"/>
          </p:cNvSpPr>
          <p:nvPr>
            <p:ph type="dt" sz="half" idx="10"/>
          </p:nvPr>
        </p:nvSpPr>
        <p:spPr/>
        <p:txBody>
          <a:bodyPr/>
          <a:lstStyle>
            <a:lvl1pPr>
              <a:defRPr/>
            </a:lvl1pPr>
          </a:lstStyle>
          <a:p>
            <a:fld id="{130EAC61-4C31-D14F-B800-68B04E9DF3D3}" type="datetime1">
              <a:rPr lang="it-IT" altLang="it-CH"/>
              <a:pPr/>
              <a:t>20/05/2024</a:t>
            </a:fld>
            <a:endParaRPr lang="it-IT" altLang="it-CH"/>
          </a:p>
        </p:txBody>
      </p:sp>
      <p:sp>
        <p:nvSpPr>
          <p:cNvPr id="4" name="Segnaposto piè di pagina 4">
            <a:extLst>
              <a:ext uri="{FF2B5EF4-FFF2-40B4-BE49-F238E27FC236}">
                <a16:creationId xmlns:a16="http://schemas.microsoft.com/office/drawing/2014/main" id="{42D2B322-5395-134B-936A-DF82191EAA8C}"/>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0920B940-0889-E54A-95E7-F707C15D598A}"/>
              </a:ext>
            </a:extLst>
          </p:cNvPr>
          <p:cNvSpPr>
            <a:spLocks noGrp="1"/>
          </p:cNvSpPr>
          <p:nvPr>
            <p:ph type="sldNum" sz="quarter" idx="12"/>
          </p:nvPr>
        </p:nvSpPr>
        <p:spPr/>
        <p:txBody>
          <a:bodyPr/>
          <a:lstStyle>
            <a:lvl1pPr>
              <a:defRPr/>
            </a:lvl1pPr>
          </a:lstStyle>
          <a:p>
            <a:fld id="{E57A0B1E-382D-CF43-891E-721169C90849}" type="slidenum">
              <a:rPr lang="it-IT" altLang="it-CH"/>
              <a:pPr/>
              <a:t>‹Nr.›</a:t>
            </a:fld>
            <a:endParaRPr lang="it-IT" altLang="it-CH"/>
          </a:p>
        </p:txBody>
      </p:sp>
    </p:spTree>
    <p:extLst>
      <p:ext uri="{BB962C8B-B14F-4D97-AF65-F5344CB8AC3E}">
        <p14:creationId xmlns:p14="http://schemas.microsoft.com/office/powerpoint/2010/main" val="325757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9ED54D69-3E5A-2E4B-A9BC-2B3A0D17C8B0}"/>
              </a:ext>
            </a:extLst>
          </p:cNvPr>
          <p:cNvSpPr>
            <a:spLocks noGrp="1"/>
          </p:cNvSpPr>
          <p:nvPr>
            <p:ph type="dt" sz="half" idx="10"/>
          </p:nvPr>
        </p:nvSpPr>
        <p:spPr/>
        <p:txBody>
          <a:bodyPr/>
          <a:lstStyle>
            <a:lvl1pPr>
              <a:defRPr/>
            </a:lvl1pPr>
          </a:lstStyle>
          <a:p>
            <a:fld id="{621135A5-204D-FC43-AF8E-4517187D2E28}" type="datetime1">
              <a:rPr lang="it-IT" altLang="it-CH"/>
              <a:pPr/>
              <a:t>20/05/2024</a:t>
            </a:fld>
            <a:endParaRPr lang="it-IT" altLang="it-CH"/>
          </a:p>
        </p:txBody>
      </p:sp>
      <p:sp>
        <p:nvSpPr>
          <p:cNvPr id="3" name="Segnaposto piè di pagina 4">
            <a:extLst>
              <a:ext uri="{FF2B5EF4-FFF2-40B4-BE49-F238E27FC236}">
                <a16:creationId xmlns:a16="http://schemas.microsoft.com/office/drawing/2014/main" id="{3AF046C1-5992-8A46-B51D-51F10FB89AF1}"/>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5445314E-7BC2-7F45-9180-B382120B681D}"/>
              </a:ext>
            </a:extLst>
          </p:cNvPr>
          <p:cNvSpPr>
            <a:spLocks noGrp="1"/>
          </p:cNvSpPr>
          <p:nvPr>
            <p:ph type="sldNum" sz="quarter" idx="12"/>
          </p:nvPr>
        </p:nvSpPr>
        <p:spPr/>
        <p:txBody>
          <a:bodyPr/>
          <a:lstStyle>
            <a:lvl1pPr>
              <a:defRPr/>
            </a:lvl1pPr>
          </a:lstStyle>
          <a:p>
            <a:fld id="{35C0C18D-B4DC-B442-9516-0E303E554AC9}" type="slidenum">
              <a:rPr lang="it-IT" altLang="it-CH"/>
              <a:pPr/>
              <a:t>‹Nr.›</a:t>
            </a:fld>
            <a:endParaRPr lang="it-IT" altLang="it-CH"/>
          </a:p>
        </p:txBody>
      </p:sp>
    </p:spTree>
    <p:extLst>
      <p:ext uri="{BB962C8B-B14F-4D97-AF65-F5344CB8AC3E}">
        <p14:creationId xmlns:p14="http://schemas.microsoft.com/office/powerpoint/2010/main" val="360531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80061" y="509694"/>
            <a:ext cx="3158729" cy="2169160"/>
          </a:xfrm>
        </p:spPr>
        <p:txBody>
          <a:bodyPr anchor="b"/>
          <a:lstStyle>
            <a:lvl1pPr algn="l">
              <a:defRPr sz="2800" b="1"/>
            </a:lvl1pPr>
          </a:lstStyle>
          <a:p>
            <a:r>
              <a:rPr lang="de-CH"/>
              <a:t>Fare clic per modificare stile</a:t>
            </a:r>
            <a:endParaRPr lang="it-IT"/>
          </a:p>
        </p:txBody>
      </p:sp>
      <p:sp>
        <p:nvSpPr>
          <p:cNvPr id="3" name="Segnaposto contenuto 2"/>
          <p:cNvSpPr>
            <a:spLocks noGrp="1"/>
          </p:cNvSpPr>
          <p:nvPr>
            <p:ph idx="1"/>
          </p:nvPr>
        </p:nvSpPr>
        <p:spPr>
          <a:xfrm>
            <a:off x="3753803" y="509695"/>
            <a:ext cx="5367338" cy="10925811"/>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testo 3"/>
          <p:cNvSpPr>
            <a:spLocks noGrp="1"/>
          </p:cNvSpPr>
          <p:nvPr>
            <p:ph type="body" sz="half" idx="2"/>
          </p:nvPr>
        </p:nvSpPr>
        <p:spPr>
          <a:xfrm>
            <a:off x="480061" y="2678855"/>
            <a:ext cx="3158729" cy="8756651"/>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de-CH"/>
              <a:t>Fare clic per modificare gli stili del testo dello schema</a:t>
            </a:r>
          </a:p>
        </p:txBody>
      </p:sp>
      <p:sp>
        <p:nvSpPr>
          <p:cNvPr id="5" name="Segnaposto data 3">
            <a:extLst>
              <a:ext uri="{FF2B5EF4-FFF2-40B4-BE49-F238E27FC236}">
                <a16:creationId xmlns:a16="http://schemas.microsoft.com/office/drawing/2014/main" id="{3303A93C-08CF-3340-BCD0-3947E7D17B1F}"/>
              </a:ext>
            </a:extLst>
          </p:cNvPr>
          <p:cNvSpPr>
            <a:spLocks noGrp="1"/>
          </p:cNvSpPr>
          <p:nvPr>
            <p:ph type="dt" sz="half" idx="10"/>
          </p:nvPr>
        </p:nvSpPr>
        <p:spPr/>
        <p:txBody>
          <a:bodyPr/>
          <a:lstStyle>
            <a:lvl1pPr>
              <a:defRPr/>
            </a:lvl1pPr>
          </a:lstStyle>
          <a:p>
            <a:fld id="{1D7386FD-0F36-7C4F-ADC0-EDE8F5071AB8}" type="datetime1">
              <a:rPr lang="it-IT" altLang="it-CH"/>
              <a:pPr/>
              <a:t>20/05/2024</a:t>
            </a:fld>
            <a:endParaRPr lang="it-IT" altLang="it-CH"/>
          </a:p>
        </p:txBody>
      </p:sp>
      <p:sp>
        <p:nvSpPr>
          <p:cNvPr id="6" name="Segnaposto piè di pagina 4">
            <a:extLst>
              <a:ext uri="{FF2B5EF4-FFF2-40B4-BE49-F238E27FC236}">
                <a16:creationId xmlns:a16="http://schemas.microsoft.com/office/drawing/2014/main" id="{5CCF5F49-1ED6-AE49-89B7-5F425B6C5E8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CB0E9C5-A10A-4C4A-A625-7D2FCA26EC09}"/>
              </a:ext>
            </a:extLst>
          </p:cNvPr>
          <p:cNvSpPr>
            <a:spLocks noGrp="1"/>
          </p:cNvSpPr>
          <p:nvPr>
            <p:ph type="sldNum" sz="quarter" idx="12"/>
          </p:nvPr>
        </p:nvSpPr>
        <p:spPr/>
        <p:txBody>
          <a:bodyPr/>
          <a:lstStyle>
            <a:lvl1pPr>
              <a:defRPr/>
            </a:lvl1pPr>
          </a:lstStyle>
          <a:p>
            <a:fld id="{DF05E5E9-861B-6747-A61D-8671AA4CB01B}" type="slidenum">
              <a:rPr lang="it-IT" altLang="it-CH"/>
              <a:pPr/>
              <a:t>‹Nr.›</a:t>
            </a:fld>
            <a:endParaRPr lang="it-IT" altLang="it-CH"/>
          </a:p>
        </p:txBody>
      </p:sp>
    </p:spTree>
    <p:extLst>
      <p:ext uri="{BB962C8B-B14F-4D97-AF65-F5344CB8AC3E}">
        <p14:creationId xmlns:p14="http://schemas.microsoft.com/office/powerpoint/2010/main" val="318491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81902" y="8961121"/>
            <a:ext cx="5760720" cy="1057911"/>
          </a:xfrm>
        </p:spPr>
        <p:txBody>
          <a:bodyPr anchor="b"/>
          <a:lstStyle>
            <a:lvl1pPr algn="l">
              <a:defRPr sz="2800" b="1"/>
            </a:lvl1pPr>
          </a:lstStyle>
          <a:p>
            <a:r>
              <a:rPr lang="de-CH"/>
              <a:t>Fare clic per modificare stile</a:t>
            </a:r>
            <a:endParaRPr lang="it-IT"/>
          </a:p>
        </p:txBody>
      </p:sp>
      <p:sp>
        <p:nvSpPr>
          <p:cNvPr id="3" name="Segnaposto immagine 2"/>
          <p:cNvSpPr>
            <a:spLocks noGrp="1"/>
          </p:cNvSpPr>
          <p:nvPr>
            <p:ph type="pic" idx="1"/>
          </p:nvPr>
        </p:nvSpPr>
        <p:spPr>
          <a:xfrm>
            <a:off x="1881902" y="1143846"/>
            <a:ext cx="5760720" cy="7680960"/>
          </a:xfrm>
        </p:spPr>
        <p:txBody>
          <a:bodyPr rtlCol="0">
            <a:normAutofit/>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it-IT" noProof="0"/>
          </a:p>
        </p:txBody>
      </p:sp>
      <p:sp>
        <p:nvSpPr>
          <p:cNvPr id="4" name="Segnaposto testo 3"/>
          <p:cNvSpPr>
            <a:spLocks noGrp="1"/>
          </p:cNvSpPr>
          <p:nvPr>
            <p:ph type="body" sz="half" idx="2"/>
          </p:nvPr>
        </p:nvSpPr>
        <p:spPr>
          <a:xfrm>
            <a:off x="1881902" y="10019032"/>
            <a:ext cx="5760720" cy="1502409"/>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de-CH"/>
              <a:t>Fare clic per modificare gli stili del testo dello schema</a:t>
            </a:r>
          </a:p>
        </p:txBody>
      </p:sp>
      <p:sp>
        <p:nvSpPr>
          <p:cNvPr id="5" name="Segnaposto data 3">
            <a:extLst>
              <a:ext uri="{FF2B5EF4-FFF2-40B4-BE49-F238E27FC236}">
                <a16:creationId xmlns:a16="http://schemas.microsoft.com/office/drawing/2014/main" id="{5BB7EF9B-1A22-B341-A955-92B0A4E0791D}"/>
              </a:ext>
            </a:extLst>
          </p:cNvPr>
          <p:cNvSpPr>
            <a:spLocks noGrp="1"/>
          </p:cNvSpPr>
          <p:nvPr>
            <p:ph type="dt" sz="half" idx="10"/>
          </p:nvPr>
        </p:nvSpPr>
        <p:spPr/>
        <p:txBody>
          <a:bodyPr/>
          <a:lstStyle>
            <a:lvl1pPr>
              <a:defRPr/>
            </a:lvl1pPr>
          </a:lstStyle>
          <a:p>
            <a:fld id="{889F48B8-36D2-0F42-9604-169D832A1B9E}" type="datetime1">
              <a:rPr lang="it-IT" altLang="it-CH"/>
              <a:pPr/>
              <a:t>20/05/2024</a:t>
            </a:fld>
            <a:endParaRPr lang="it-IT" altLang="it-CH"/>
          </a:p>
        </p:txBody>
      </p:sp>
      <p:sp>
        <p:nvSpPr>
          <p:cNvPr id="6" name="Segnaposto piè di pagina 4">
            <a:extLst>
              <a:ext uri="{FF2B5EF4-FFF2-40B4-BE49-F238E27FC236}">
                <a16:creationId xmlns:a16="http://schemas.microsoft.com/office/drawing/2014/main" id="{7D82B6A8-4102-F940-A389-DA23023104C8}"/>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52A0C896-CE94-2545-A5AF-0D6BD8D7B2C3}"/>
              </a:ext>
            </a:extLst>
          </p:cNvPr>
          <p:cNvSpPr>
            <a:spLocks noGrp="1"/>
          </p:cNvSpPr>
          <p:nvPr>
            <p:ph type="sldNum" sz="quarter" idx="12"/>
          </p:nvPr>
        </p:nvSpPr>
        <p:spPr/>
        <p:txBody>
          <a:bodyPr/>
          <a:lstStyle>
            <a:lvl1pPr>
              <a:defRPr/>
            </a:lvl1pPr>
          </a:lstStyle>
          <a:p>
            <a:fld id="{CAEFBECC-671F-AF46-BC63-B950A374BC1A}" type="slidenum">
              <a:rPr lang="it-IT" altLang="it-CH"/>
              <a:pPr/>
              <a:t>‹Nr.›</a:t>
            </a:fld>
            <a:endParaRPr lang="it-IT" altLang="it-CH"/>
          </a:p>
        </p:txBody>
      </p:sp>
    </p:spTree>
    <p:extLst>
      <p:ext uri="{BB962C8B-B14F-4D97-AF65-F5344CB8AC3E}">
        <p14:creationId xmlns:p14="http://schemas.microsoft.com/office/powerpoint/2010/main" val="421576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38A7F78D-013B-A144-AC35-CE6DD8C9BCB6}"/>
              </a:ext>
            </a:extLst>
          </p:cNvPr>
          <p:cNvSpPr>
            <a:spLocks noGrp="1"/>
          </p:cNvSpPr>
          <p:nvPr>
            <p:ph type="title"/>
          </p:nvPr>
        </p:nvSpPr>
        <p:spPr bwMode="auto">
          <a:xfrm>
            <a:off x="480060" y="513398"/>
            <a:ext cx="864108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stile</a:t>
            </a:r>
          </a:p>
        </p:txBody>
      </p:sp>
      <p:sp>
        <p:nvSpPr>
          <p:cNvPr id="1027" name="Segnaposto testo 2">
            <a:extLst>
              <a:ext uri="{FF2B5EF4-FFF2-40B4-BE49-F238E27FC236}">
                <a16:creationId xmlns:a16="http://schemas.microsoft.com/office/drawing/2014/main" id="{4099CDE6-0B89-564E-9A3C-9F30AD1DFA1B}"/>
              </a:ext>
            </a:extLst>
          </p:cNvPr>
          <p:cNvSpPr>
            <a:spLocks noGrp="1"/>
          </p:cNvSpPr>
          <p:nvPr>
            <p:ph type="body" idx="1"/>
          </p:nvPr>
        </p:nvSpPr>
        <p:spPr bwMode="auto">
          <a:xfrm>
            <a:off x="480060" y="2987040"/>
            <a:ext cx="8641080" cy="84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4" name="Segnaposto data 3">
            <a:extLst>
              <a:ext uri="{FF2B5EF4-FFF2-40B4-BE49-F238E27FC236}">
                <a16:creationId xmlns:a16="http://schemas.microsoft.com/office/drawing/2014/main" id="{41093ECF-21C0-544A-9B24-DB4E0ED65745}"/>
              </a:ext>
            </a:extLst>
          </p:cNvPr>
          <p:cNvSpPr>
            <a:spLocks noGrp="1"/>
          </p:cNvSpPr>
          <p:nvPr>
            <p:ph type="dt" sz="half" idx="2"/>
          </p:nvPr>
        </p:nvSpPr>
        <p:spPr>
          <a:xfrm>
            <a:off x="480060" y="11865929"/>
            <a:ext cx="2240280" cy="680085"/>
          </a:xfrm>
          <a:prstGeom prst="rect">
            <a:avLst/>
          </a:prstGeom>
        </p:spPr>
        <p:txBody>
          <a:bodyPr vert="horz" wrap="square" lIns="91440" tIns="45720" rIns="91440" bIns="45720" numCol="1" anchor="ctr" anchorCtr="0" compatLnSpc="1">
            <a:prstTxWarp prst="textNoShape">
              <a:avLst/>
            </a:prstTxWarp>
          </a:bodyPr>
          <a:lstStyle>
            <a:lvl1pPr>
              <a:defRPr sz="1680">
                <a:solidFill>
                  <a:srgbClr val="898989"/>
                </a:solidFill>
                <a:latin typeface="Calibri" panose="020F0502020204030204" pitchFamily="34" charset="0"/>
              </a:defRPr>
            </a:lvl1pPr>
          </a:lstStyle>
          <a:p>
            <a:fld id="{758A5044-8333-FB46-8BB0-4998E44A484C}"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9F44326D-E7F4-7F4F-B74B-6635228DB445}"/>
              </a:ext>
            </a:extLst>
          </p:cNvPr>
          <p:cNvSpPr>
            <a:spLocks noGrp="1"/>
          </p:cNvSpPr>
          <p:nvPr>
            <p:ph type="ftr" sz="quarter" idx="3"/>
          </p:nvPr>
        </p:nvSpPr>
        <p:spPr>
          <a:xfrm>
            <a:off x="3280410" y="11865929"/>
            <a:ext cx="3040380" cy="680085"/>
          </a:xfrm>
          <a:prstGeom prst="rect">
            <a:avLst/>
          </a:prstGeom>
        </p:spPr>
        <p:txBody>
          <a:bodyPr vert="horz" lIns="91440" tIns="45720" rIns="91440" bIns="45720" rtlCol="0" anchor="ctr"/>
          <a:lstStyle>
            <a:lvl1pPr algn="ctr" fontAlgn="auto">
              <a:spcBef>
                <a:spcPts val="0"/>
              </a:spcBef>
              <a:spcAft>
                <a:spcPts val="0"/>
              </a:spcAft>
              <a:defRPr sz="168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id="{EBBA24CF-274B-224F-A015-2F76EB7A28F0}"/>
              </a:ext>
            </a:extLst>
          </p:cNvPr>
          <p:cNvSpPr>
            <a:spLocks noGrp="1"/>
          </p:cNvSpPr>
          <p:nvPr>
            <p:ph type="sldNum" sz="quarter" idx="4"/>
          </p:nvPr>
        </p:nvSpPr>
        <p:spPr>
          <a:xfrm>
            <a:off x="6880860" y="11865929"/>
            <a:ext cx="2240280" cy="680085"/>
          </a:xfrm>
          <a:prstGeom prst="rect">
            <a:avLst/>
          </a:prstGeom>
        </p:spPr>
        <p:txBody>
          <a:bodyPr vert="horz" wrap="square" lIns="91440" tIns="45720" rIns="91440" bIns="45720" numCol="1" anchor="ctr" anchorCtr="0" compatLnSpc="1">
            <a:prstTxWarp prst="textNoShape">
              <a:avLst/>
            </a:prstTxWarp>
          </a:bodyPr>
          <a:lstStyle>
            <a:lvl1pPr algn="r">
              <a:defRPr sz="1680">
                <a:solidFill>
                  <a:srgbClr val="898989"/>
                </a:solidFill>
                <a:latin typeface="Calibri" panose="020F0502020204030204" pitchFamily="34" charset="0"/>
              </a:defRPr>
            </a:lvl1pPr>
          </a:lstStyle>
          <a:p>
            <a:fld id="{4A61915E-4155-974F-8348-82D2E7696222}" type="slidenum">
              <a:rPr lang="it-IT" altLang="it-CH"/>
              <a:pPr/>
              <a:t>‹Nr.›</a:t>
            </a:fld>
            <a:endParaRPr lang="it-IT" altLang="it-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40080" rtl="0" eaLnBrk="0" fontAlgn="base" hangingPunct="0">
        <a:spcBef>
          <a:spcPct val="0"/>
        </a:spcBef>
        <a:spcAft>
          <a:spcPct val="0"/>
        </a:spcAft>
        <a:defRPr sz="6160" kern="1200">
          <a:solidFill>
            <a:schemeClr val="tx1"/>
          </a:solidFill>
          <a:latin typeface="+mj-lt"/>
          <a:ea typeface="ＭＳ Ｐゴシック" charset="-128"/>
          <a:cs typeface="ＭＳ Ｐゴシック" charset="-128"/>
        </a:defRPr>
      </a:lvl1pPr>
      <a:lvl2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2pPr>
      <a:lvl3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3pPr>
      <a:lvl4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4pPr>
      <a:lvl5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5pPr>
      <a:lvl6pPr marL="64008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6pPr>
      <a:lvl7pPr marL="128016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7pPr>
      <a:lvl8pPr marL="192024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8pPr>
      <a:lvl9pPr marL="256032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9pPr>
    </p:titleStyle>
    <p:bodyStyle>
      <a:lvl1pPr marL="480060" indent="-480060" algn="l" defTabSz="640080" rtl="0" eaLnBrk="0" fontAlgn="base" hangingPunct="0">
        <a:spcBef>
          <a:spcPct val="20000"/>
        </a:spcBef>
        <a:spcAft>
          <a:spcPct val="0"/>
        </a:spcAft>
        <a:buFont typeface="Arial" panose="020B0604020202020204" pitchFamily="34" charset="0"/>
        <a:buChar char="•"/>
        <a:defRPr sz="4480" kern="1200">
          <a:solidFill>
            <a:schemeClr val="tx1"/>
          </a:solidFill>
          <a:latin typeface="+mn-lt"/>
          <a:ea typeface="ＭＳ Ｐゴシック" charset="-128"/>
          <a:cs typeface="ＭＳ Ｐゴシック" charset="-128"/>
        </a:defRPr>
      </a:lvl1pPr>
      <a:lvl2pPr marL="1040130" indent="-400050" algn="l" defTabSz="640080" rtl="0" eaLnBrk="0" fontAlgn="base" hangingPunct="0">
        <a:spcBef>
          <a:spcPct val="20000"/>
        </a:spcBef>
        <a:spcAft>
          <a:spcPct val="0"/>
        </a:spcAft>
        <a:buFont typeface="Arial" panose="020B0604020202020204" pitchFamily="34" charset="0"/>
        <a:buChar char="–"/>
        <a:defRPr sz="3920" kern="1200">
          <a:solidFill>
            <a:schemeClr val="tx1"/>
          </a:solidFill>
          <a:latin typeface="+mn-lt"/>
          <a:ea typeface="ＭＳ Ｐゴシック" charset="-128"/>
          <a:cs typeface="+mn-cs"/>
        </a:defRPr>
      </a:lvl2pPr>
      <a:lvl3pPr marL="1600200" indent="-320040" algn="l" defTabSz="640080" rtl="0" eaLnBrk="0" fontAlgn="base" hangingPunct="0">
        <a:spcBef>
          <a:spcPct val="20000"/>
        </a:spcBef>
        <a:spcAft>
          <a:spcPct val="0"/>
        </a:spcAft>
        <a:buFont typeface="Arial" panose="020B0604020202020204" pitchFamily="34" charset="0"/>
        <a:buChar char="•"/>
        <a:defRPr sz="3360" kern="1200">
          <a:solidFill>
            <a:schemeClr val="tx1"/>
          </a:solidFill>
          <a:latin typeface="+mn-lt"/>
          <a:ea typeface="ＭＳ Ｐゴシック" charset="-128"/>
          <a:cs typeface="+mn-cs"/>
        </a:defRPr>
      </a:lvl3pPr>
      <a:lvl4pPr marL="2240280" indent="-320040" algn="l" defTabSz="64008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4pPr>
      <a:lvl5pPr marL="2880360" indent="-320040" algn="l" defTabSz="64008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5pPr>
      <a:lvl6pPr marL="3520440" indent="-320040" algn="l" defTabSz="640080" rtl="0" eaLnBrk="1" latinLnBrk="0" hangingPunct="1">
        <a:spcBef>
          <a:spcPct val="20000"/>
        </a:spcBef>
        <a:buFont typeface="Arial"/>
        <a:buChar char="•"/>
        <a:defRPr sz="2800" kern="1200">
          <a:solidFill>
            <a:schemeClr val="tx1"/>
          </a:solidFill>
          <a:latin typeface="+mn-lt"/>
          <a:ea typeface="+mn-ea"/>
          <a:cs typeface="+mn-cs"/>
        </a:defRPr>
      </a:lvl6pPr>
      <a:lvl7pPr marL="4160520" indent="-320040" algn="l" defTabSz="640080" rtl="0" eaLnBrk="1" latinLnBrk="0" hangingPunct="1">
        <a:spcBef>
          <a:spcPct val="20000"/>
        </a:spcBef>
        <a:buFont typeface="Arial"/>
        <a:buChar char="•"/>
        <a:defRPr sz="2800" kern="1200">
          <a:solidFill>
            <a:schemeClr val="tx1"/>
          </a:solidFill>
          <a:latin typeface="+mn-lt"/>
          <a:ea typeface="+mn-ea"/>
          <a:cs typeface="+mn-cs"/>
        </a:defRPr>
      </a:lvl7pPr>
      <a:lvl8pPr marL="4800600" indent="-320040" algn="l" defTabSz="640080" rtl="0" eaLnBrk="1" latinLnBrk="0" hangingPunct="1">
        <a:spcBef>
          <a:spcPct val="20000"/>
        </a:spcBef>
        <a:buFont typeface="Arial"/>
        <a:buChar char="•"/>
        <a:defRPr sz="2800" kern="1200">
          <a:solidFill>
            <a:schemeClr val="tx1"/>
          </a:solidFill>
          <a:latin typeface="+mn-lt"/>
          <a:ea typeface="+mn-ea"/>
          <a:cs typeface="+mn-cs"/>
        </a:defRPr>
      </a:lvl8pPr>
      <a:lvl9pPr marL="5440680" indent="-320040" algn="l" defTabSz="64008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it-IT"/>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4">
            <a:extLst>
              <a:ext uri="{FF2B5EF4-FFF2-40B4-BE49-F238E27FC236}">
                <a16:creationId xmlns:a16="http://schemas.microsoft.com/office/drawing/2014/main" id="{93CAC082-66E9-214C-9CBE-DC9D25459536}"/>
              </a:ext>
            </a:extLst>
          </p:cNvPr>
          <p:cNvSpPr txBox="1">
            <a:spLocks noChangeArrowheads="1"/>
          </p:cNvSpPr>
          <p:nvPr/>
        </p:nvSpPr>
        <p:spPr bwMode="auto">
          <a:xfrm>
            <a:off x="684531" y="1213060"/>
            <a:ext cx="8438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800" b="1" dirty="0">
                <a:latin typeface="Arial" panose="020B0604020202020204" pitchFamily="34" charset="0"/>
                <a:cs typeface="Arial" panose="020B0604020202020204" pitchFamily="34" charset="0"/>
              </a:rPr>
              <a:t>Mesures de conservation pour petits mustélidés</a:t>
            </a:r>
          </a:p>
        </p:txBody>
      </p:sp>
      <p:sp>
        <p:nvSpPr>
          <p:cNvPr id="13315" name="CasellaDiTesto 7">
            <a:extLst>
              <a:ext uri="{FF2B5EF4-FFF2-40B4-BE49-F238E27FC236}">
                <a16:creationId xmlns:a16="http://schemas.microsoft.com/office/drawing/2014/main" id="{12AD3DF0-64B4-BE48-A9A4-A516F4C20E02}"/>
              </a:ext>
            </a:extLst>
          </p:cNvPr>
          <p:cNvSpPr txBox="1">
            <a:spLocks noChangeArrowheads="1"/>
          </p:cNvSpPr>
          <p:nvPr/>
        </p:nvSpPr>
        <p:spPr bwMode="auto">
          <a:xfrm>
            <a:off x="693420" y="3522040"/>
            <a:ext cx="2792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000" dirty="0">
                <a:latin typeface="Arial" panose="020B0604020202020204" pitchFamily="34" charset="0"/>
                <a:cs typeface="Arial" panose="020B0604020202020204" pitchFamily="34" charset="0"/>
              </a:rPr>
              <a:t>Hermine (pelage d’été)</a:t>
            </a:r>
          </a:p>
        </p:txBody>
      </p:sp>
      <p:sp>
        <p:nvSpPr>
          <p:cNvPr id="13316" name="CasellaDiTesto 8">
            <a:extLst>
              <a:ext uri="{FF2B5EF4-FFF2-40B4-BE49-F238E27FC236}">
                <a16:creationId xmlns:a16="http://schemas.microsoft.com/office/drawing/2014/main" id="{F55ADD9B-E378-914A-8D44-DAB130529FB5}"/>
              </a:ext>
            </a:extLst>
          </p:cNvPr>
          <p:cNvSpPr txBox="1">
            <a:spLocks noChangeArrowheads="1"/>
          </p:cNvSpPr>
          <p:nvPr/>
        </p:nvSpPr>
        <p:spPr bwMode="auto">
          <a:xfrm>
            <a:off x="4929505" y="3522040"/>
            <a:ext cx="982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it-CH" sz="2000" dirty="0">
                <a:latin typeface="Arial" panose="020B0604020202020204" pitchFamily="34" charset="0"/>
                <a:cs typeface="Arial" panose="020B0604020202020204" pitchFamily="34" charset="0"/>
              </a:rPr>
              <a:t>Belette</a:t>
            </a:r>
            <a:endParaRPr lang="de-CH" altLang="it-CH" sz="1960" dirty="0">
              <a:cs typeface="Arial" panose="020B0604020202020204" pitchFamily="34" charset="0"/>
            </a:endParaRPr>
          </a:p>
        </p:txBody>
      </p:sp>
      <p:sp>
        <p:nvSpPr>
          <p:cNvPr id="13317" name="CasellaDiTesto 9">
            <a:extLst>
              <a:ext uri="{FF2B5EF4-FFF2-40B4-BE49-F238E27FC236}">
                <a16:creationId xmlns:a16="http://schemas.microsoft.com/office/drawing/2014/main" id="{6E1BD816-D2E5-3640-8894-434911B0D433}"/>
              </a:ext>
            </a:extLst>
          </p:cNvPr>
          <p:cNvSpPr txBox="1">
            <a:spLocks noChangeArrowheads="1"/>
          </p:cNvSpPr>
          <p:nvPr/>
        </p:nvSpPr>
        <p:spPr bwMode="auto">
          <a:xfrm>
            <a:off x="684530" y="7324263"/>
            <a:ext cx="792099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000" dirty="0">
                <a:latin typeface="Arial" panose="020B0604020202020204" pitchFamily="34" charset="0"/>
                <a:cs typeface="Arial" panose="020B0604020202020204" pitchFamily="34" charset="0"/>
              </a:rPr>
              <a:t>Afin que les petits mustélidés puissent utiliser cet endroit, l’</a:t>
            </a:r>
            <a:r>
              <a:rPr lang="fr-CH" altLang="it-CH" sz="2000" dirty="0" err="1">
                <a:latin typeface="Arial" panose="020B0604020202020204" pitchFamily="34" charset="0"/>
                <a:cs typeface="Arial" panose="020B0604020202020204" pitchFamily="34" charset="0"/>
              </a:rPr>
              <a:t>exploitant·e</a:t>
            </a:r>
            <a:r>
              <a:rPr lang="fr-CH" altLang="it-CH" sz="2000" dirty="0">
                <a:latin typeface="Arial" panose="020B0604020202020204" pitchFamily="34" charset="0"/>
                <a:cs typeface="Arial" panose="020B0604020202020204" pitchFamily="34" charset="0"/>
              </a:rPr>
              <a:t> a installé les structures suivantes pour eux :</a:t>
            </a:r>
            <a:endParaRPr lang="de-CH" altLang="it-CH" sz="1960" dirty="0">
              <a:cs typeface="Arial" panose="020B0604020202020204" pitchFamily="34" charset="0"/>
            </a:endParaRPr>
          </a:p>
          <a:p>
            <a:pPr eaLnBrk="1" hangingPunct="1"/>
            <a:endParaRPr lang="de-CH" altLang="it-CH" sz="1960" dirty="0">
              <a:cs typeface="Arial" panose="020B0604020202020204" pitchFamily="34" charset="0"/>
            </a:endParaRPr>
          </a:p>
          <a:p>
            <a:pPr eaLnBrk="1" hangingPunct="1"/>
            <a:endParaRPr lang="de-CH" altLang="it-CH" sz="1960" dirty="0">
              <a:cs typeface="Arial" panose="020B0604020202020204" pitchFamily="34" charset="0"/>
            </a:endParaRPr>
          </a:p>
        </p:txBody>
      </p:sp>
      <p:sp>
        <p:nvSpPr>
          <p:cNvPr id="13318" name="CasellaDiTesto 7">
            <a:extLst>
              <a:ext uri="{FF2B5EF4-FFF2-40B4-BE49-F238E27FC236}">
                <a16:creationId xmlns:a16="http://schemas.microsoft.com/office/drawing/2014/main" id="{67DDF203-1F67-784A-8ECE-8BA9A3709081}"/>
              </a:ext>
            </a:extLst>
          </p:cNvPr>
          <p:cNvSpPr txBox="1">
            <a:spLocks noChangeArrowheads="1"/>
          </p:cNvSpPr>
          <p:nvPr/>
        </p:nvSpPr>
        <p:spPr bwMode="auto">
          <a:xfrm>
            <a:off x="711200" y="1939817"/>
            <a:ext cx="83032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000" dirty="0">
                <a:latin typeface="Arial" panose="020B0604020202020204" pitchFamily="34" charset="0"/>
              </a:rPr>
              <a:t>Par « petits mustélidés », on entend l’hermine et la belette. Il s’agit de nos plus petits carnivores indigènes qui sont d’excellents chasseurs de campagnols. Les deux espèces poursuivent leurs proies dans leurs galeries et sont donc </a:t>
            </a:r>
            <a:r>
              <a:rPr lang="fr-CH" altLang="it-CH" sz="2000">
                <a:latin typeface="Arial" panose="020B0604020202020204" pitchFamily="34" charset="0"/>
              </a:rPr>
              <a:t>rarement observées </a:t>
            </a:r>
            <a:r>
              <a:rPr lang="fr-CH" altLang="it-CH" sz="2000" dirty="0">
                <a:latin typeface="Arial" panose="020B0604020202020204" pitchFamily="34" charset="0"/>
              </a:rPr>
              <a:t>en surface.</a:t>
            </a:r>
          </a:p>
        </p:txBody>
      </p:sp>
      <p:sp>
        <p:nvSpPr>
          <p:cNvPr id="13319" name="CasellaDiTesto 7">
            <a:extLst>
              <a:ext uri="{FF2B5EF4-FFF2-40B4-BE49-F238E27FC236}">
                <a16:creationId xmlns:a16="http://schemas.microsoft.com/office/drawing/2014/main" id="{EA1CA7B1-2147-9E49-9B5A-B4271E2EE9DF}"/>
              </a:ext>
            </a:extLst>
          </p:cNvPr>
          <p:cNvSpPr txBox="1">
            <a:spLocks noChangeArrowheads="1"/>
          </p:cNvSpPr>
          <p:nvPr/>
        </p:nvSpPr>
        <p:spPr bwMode="auto">
          <a:xfrm rot="16200000">
            <a:off x="8182587" y="5613739"/>
            <a:ext cx="13837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CH" altLang="it-CH" sz="840" i="1" dirty="0" err="1">
                <a:cs typeface="Arial" panose="020B0604020202020204" pitchFamily="34" charset="0"/>
              </a:rPr>
              <a:t>Photo</a:t>
            </a:r>
            <a:r>
              <a:rPr lang="de-CH" altLang="it-CH" sz="840" i="1" dirty="0">
                <a:cs typeface="Arial" panose="020B0604020202020204" pitchFamily="34" charset="0"/>
              </a:rPr>
              <a:t> © Rainer Schilling </a:t>
            </a:r>
          </a:p>
        </p:txBody>
      </p:sp>
      <p:sp>
        <p:nvSpPr>
          <p:cNvPr id="13320" name="CasellaDiTesto 7">
            <a:extLst>
              <a:ext uri="{FF2B5EF4-FFF2-40B4-BE49-F238E27FC236}">
                <a16:creationId xmlns:a16="http://schemas.microsoft.com/office/drawing/2014/main" id="{0DDA1018-0EF0-7C41-B0BE-3452E9C5A8F8}"/>
              </a:ext>
            </a:extLst>
          </p:cNvPr>
          <p:cNvSpPr txBox="1">
            <a:spLocks noChangeArrowheads="1"/>
          </p:cNvSpPr>
          <p:nvPr/>
        </p:nvSpPr>
        <p:spPr bwMode="auto">
          <a:xfrm rot="16200000">
            <a:off x="3946975" y="5621519"/>
            <a:ext cx="135165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CH" altLang="it-CH" sz="840" i="1" dirty="0" err="1">
                <a:cs typeface="Arial" panose="020B0604020202020204" pitchFamily="34" charset="0"/>
              </a:rPr>
              <a:t>Photo</a:t>
            </a:r>
            <a:r>
              <a:rPr lang="de-CH" altLang="it-CH" sz="840" i="1" dirty="0">
                <a:cs typeface="Arial" panose="020B0604020202020204" pitchFamily="34" charset="0"/>
              </a:rPr>
              <a:t> © Hubert Trenkler</a:t>
            </a:r>
          </a:p>
        </p:txBody>
      </p:sp>
      <p:sp>
        <p:nvSpPr>
          <p:cNvPr id="13321" name="CasellaDiTesto 7">
            <a:extLst>
              <a:ext uri="{FF2B5EF4-FFF2-40B4-BE49-F238E27FC236}">
                <a16:creationId xmlns:a16="http://schemas.microsoft.com/office/drawing/2014/main" id="{09DC233B-5856-A441-9159-001F1BC3F1E1}"/>
              </a:ext>
            </a:extLst>
          </p:cNvPr>
          <p:cNvSpPr txBox="1">
            <a:spLocks noChangeArrowheads="1"/>
          </p:cNvSpPr>
          <p:nvPr/>
        </p:nvSpPr>
        <p:spPr bwMode="auto">
          <a:xfrm>
            <a:off x="691200" y="8351058"/>
            <a:ext cx="2882121" cy="326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840"/>
              </a:spcAft>
            </a:pPr>
            <a:r>
              <a:rPr lang="de-CH" altLang="it-CH" sz="1960" b="1" dirty="0">
                <a:cs typeface="Arial" panose="020B0604020202020204" pitchFamily="34" charset="0"/>
              </a:rPr>
              <a:t>Tas de </a:t>
            </a:r>
            <a:r>
              <a:rPr lang="de-CH" altLang="it-CH" sz="1960" b="1" dirty="0" err="1">
                <a:cs typeface="Arial" panose="020B0604020202020204" pitchFamily="34" charset="0"/>
              </a:rPr>
              <a:t>pierres</a:t>
            </a:r>
            <a:endParaRPr lang="de-CH" altLang="it-CH" sz="1960" b="1" dirty="0">
              <a:cs typeface="Arial" panose="020B0604020202020204" pitchFamily="34" charset="0"/>
            </a:endParaRPr>
          </a:p>
          <a:p>
            <a:pPr eaLnBrk="1" hangingPunct="1">
              <a:spcBef>
                <a:spcPct val="0"/>
              </a:spcBef>
              <a:buFontTx/>
              <a:buNone/>
            </a:pPr>
            <a:r>
              <a:rPr lang="fr-CH" altLang="it-CH" sz="2000" dirty="0">
                <a:latin typeface="Arial" panose="020B0604020202020204" pitchFamily="34" charset="0"/>
                <a:cs typeface="Arial" panose="020B0604020202020204" pitchFamily="34" charset="0"/>
              </a:rPr>
              <a:t>Ils offrent aux petits mustélidés</a:t>
            </a:r>
          </a:p>
          <a:p>
            <a:pPr eaLnBrk="1" hangingPunct="1">
              <a:spcBef>
                <a:spcPct val="0"/>
              </a:spcBef>
              <a:buFontTx/>
              <a:buNone/>
            </a:pPr>
            <a:r>
              <a:rPr lang="fr-CH" altLang="it-CH" sz="2000" dirty="0">
                <a:latin typeface="Arial" panose="020B0604020202020204" pitchFamily="34" charset="0"/>
                <a:cs typeface="Arial" panose="020B0604020202020204" pitchFamily="34" charset="0"/>
              </a:rPr>
              <a:t>des cachettes leur permettant de </a:t>
            </a:r>
          </a:p>
          <a:p>
            <a:pPr eaLnBrk="1" hangingPunct="1">
              <a:spcBef>
                <a:spcPct val="0"/>
              </a:spcBef>
              <a:buFontTx/>
              <a:buNone/>
            </a:pPr>
            <a:r>
              <a:rPr lang="fr-CH" altLang="it-CH" sz="2000" dirty="0">
                <a:latin typeface="Arial" panose="020B0604020202020204" pitchFamily="34" charset="0"/>
                <a:cs typeface="Arial" panose="020B0604020202020204" pitchFamily="34" charset="0"/>
              </a:rPr>
              <a:t>se mettre à l’abri des prédateurs, </a:t>
            </a:r>
          </a:p>
          <a:p>
            <a:pPr eaLnBrk="1" hangingPunct="1">
              <a:spcBef>
                <a:spcPct val="0"/>
              </a:spcBef>
              <a:buFontTx/>
              <a:buNone/>
            </a:pPr>
            <a:r>
              <a:rPr lang="fr-CH" altLang="it-CH" sz="2000" dirty="0">
                <a:latin typeface="Arial" panose="020B0604020202020204" pitchFamily="34" charset="0"/>
                <a:cs typeface="Arial" panose="020B0604020202020204" pitchFamily="34" charset="0"/>
              </a:rPr>
              <a:t>de la pluie et du froid,</a:t>
            </a:r>
          </a:p>
          <a:p>
            <a:pPr eaLnBrk="1" hangingPunct="1">
              <a:spcBef>
                <a:spcPct val="0"/>
              </a:spcBef>
              <a:buFontTx/>
              <a:buNone/>
            </a:pPr>
            <a:r>
              <a:rPr lang="fr-CH" altLang="it-CH" sz="2000" dirty="0">
                <a:latin typeface="Arial" panose="020B0604020202020204" pitchFamily="34" charset="0"/>
                <a:cs typeface="Arial" panose="020B0604020202020204" pitchFamily="34" charset="0"/>
              </a:rPr>
              <a:t>et d’y élever leurs jeunes</a:t>
            </a:r>
            <a:r>
              <a:rPr lang="de-CH" altLang="it-CH" sz="1960" dirty="0">
                <a:cs typeface="Arial" panose="020B0604020202020204" pitchFamily="34" charset="0"/>
              </a:rPr>
              <a:t>.</a:t>
            </a:r>
          </a:p>
        </p:txBody>
      </p:sp>
      <p:sp>
        <p:nvSpPr>
          <p:cNvPr id="13322" name="CasellaDiTesto 7">
            <a:extLst>
              <a:ext uri="{FF2B5EF4-FFF2-40B4-BE49-F238E27FC236}">
                <a16:creationId xmlns:a16="http://schemas.microsoft.com/office/drawing/2014/main" id="{EE5C1E47-B557-D84A-84D5-22CF394E263B}"/>
              </a:ext>
            </a:extLst>
          </p:cNvPr>
          <p:cNvSpPr txBox="1">
            <a:spLocks noChangeArrowheads="1"/>
          </p:cNvSpPr>
          <p:nvPr/>
        </p:nvSpPr>
        <p:spPr bwMode="auto">
          <a:xfrm rot="16200000">
            <a:off x="8286676" y="11247091"/>
            <a:ext cx="132600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CH" sz="840" i="1">
                <a:cs typeface="Arial" panose="020B0604020202020204" pitchFamily="34" charset="0"/>
              </a:rPr>
              <a:t>P</a:t>
            </a:r>
            <a:r>
              <a:rPr lang="it-IT" altLang="it-CH" sz="840" i="1" dirty="0">
                <a:cs typeface="Arial" panose="020B0604020202020204" pitchFamily="34" charset="0"/>
              </a:rPr>
              <a:t>h</a:t>
            </a:r>
            <a:r>
              <a:rPr lang="it-IT" altLang="it-CH" sz="840" i="1">
                <a:cs typeface="Arial" panose="020B0604020202020204" pitchFamily="34" charset="0"/>
              </a:rPr>
              <a:t>oto </a:t>
            </a:r>
            <a:r>
              <a:rPr lang="it-IT" altLang="it-CH" sz="840" i="1" dirty="0">
                <a:cs typeface="Arial" panose="020B0604020202020204" pitchFamily="34" charset="0"/>
              </a:rPr>
              <a:t>© Cristina Boschi</a:t>
            </a:r>
          </a:p>
        </p:txBody>
      </p:sp>
      <p:pic>
        <p:nvPicPr>
          <p:cNvPr id="13325" name="Immagine 17" descr="! WINStiftung_70x15.5mm.eps">
            <a:extLst>
              <a:ext uri="{FF2B5EF4-FFF2-40B4-BE49-F238E27FC236}">
                <a16:creationId xmlns:a16="http://schemas.microsoft.com/office/drawing/2014/main" id="{3E729CF1-6FD1-3040-8974-125B63F956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8686" y="509001"/>
            <a:ext cx="1615757" cy="35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CasellaDiTesto 17">
            <a:extLst>
              <a:ext uri="{FF2B5EF4-FFF2-40B4-BE49-F238E27FC236}">
                <a16:creationId xmlns:a16="http://schemas.microsoft.com/office/drawing/2014/main" id="{2366EF74-5A90-7448-B74C-619D2DFDA259}"/>
              </a:ext>
            </a:extLst>
          </p:cNvPr>
          <p:cNvSpPr txBox="1">
            <a:spLocks noChangeArrowheads="1"/>
          </p:cNvSpPr>
          <p:nvPr/>
        </p:nvSpPr>
        <p:spPr bwMode="auto">
          <a:xfrm>
            <a:off x="693420" y="6315723"/>
            <a:ext cx="4071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it-CH" sz="1600" i="1" dirty="0">
                <a:latin typeface="Arial" panose="020B0604020202020204" pitchFamily="34" charset="0"/>
              </a:rPr>
              <a:t>En hiver, son pelage devient blanc, à l’exception du bout de la queue toujours noir</a:t>
            </a:r>
            <a:r>
              <a:rPr lang="fr-CH" altLang="it-CH" sz="1600" i="1" dirty="0">
                <a:solidFill>
                  <a:srgbClr val="000000"/>
                </a:solidFill>
                <a:latin typeface="Arial" panose="020B0604020202020204" pitchFamily="34" charset="0"/>
              </a:rPr>
              <a:t>.</a:t>
            </a:r>
          </a:p>
        </p:txBody>
      </p:sp>
      <p:sp>
        <p:nvSpPr>
          <p:cNvPr id="13327" name="CasellaDiTesto 18">
            <a:extLst>
              <a:ext uri="{FF2B5EF4-FFF2-40B4-BE49-F238E27FC236}">
                <a16:creationId xmlns:a16="http://schemas.microsoft.com/office/drawing/2014/main" id="{7807E030-1C73-9145-BFDF-4DC3363758B8}"/>
              </a:ext>
            </a:extLst>
          </p:cNvPr>
          <p:cNvSpPr txBox="1">
            <a:spLocks noChangeArrowheads="1"/>
          </p:cNvSpPr>
          <p:nvPr/>
        </p:nvSpPr>
        <p:spPr bwMode="auto">
          <a:xfrm>
            <a:off x="4938396" y="6317946"/>
            <a:ext cx="3853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1600" i="1" dirty="0">
                <a:latin typeface="Arial" panose="020B0604020202020204" pitchFamily="34" charset="0"/>
              </a:rPr>
              <a:t>Sa queue est bien plus courte et n’a jamais le bout noir.</a:t>
            </a:r>
          </a:p>
        </p:txBody>
      </p:sp>
      <p:pic>
        <p:nvPicPr>
          <p:cNvPr id="2" name="Immagine 26" descr="Ausschnitt_! 2012-05-11  0101_Hermelin_Hubert Trenkler .jpg">
            <a:extLst>
              <a:ext uri="{FF2B5EF4-FFF2-40B4-BE49-F238E27FC236}">
                <a16:creationId xmlns:a16="http://schemas.microsoft.com/office/drawing/2014/main" id="{D387A43B-1F61-2265-3FE4-C2A690564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881" y="4039883"/>
            <a:ext cx="3720465" cy="23158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Immagine 27" descr="Ausschnitt_Mauswiesel_Rainer Schilling.jpg">
            <a:extLst>
              <a:ext uri="{FF2B5EF4-FFF2-40B4-BE49-F238E27FC236}">
                <a16:creationId xmlns:a16="http://schemas.microsoft.com/office/drawing/2014/main" id="{F7326C4F-9053-340A-9A49-89BE9CB815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1746" y="4037660"/>
            <a:ext cx="3720465" cy="23180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93A0EED1-8733-8C84-2AD2-C011CDBA4E7C}"/>
              </a:ext>
            </a:extLst>
          </p:cNvPr>
          <p:cNvPicPr>
            <a:picLocks noChangeAspect="1"/>
          </p:cNvPicPr>
          <p:nvPr/>
        </p:nvPicPr>
        <p:blipFill>
          <a:blip r:embed="rId5"/>
          <a:stretch>
            <a:fillRect/>
          </a:stretch>
        </p:blipFill>
        <p:spPr>
          <a:xfrm>
            <a:off x="3822676" y="8234253"/>
            <a:ext cx="5005037" cy="3753778"/>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153</Words>
  <Application>Microsoft Office PowerPoint</Application>
  <PresentationFormat>A3-Papier (297 x 420 mm)</PresentationFormat>
  <Paragraphs>16</Paragraphs>
  <Slides>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Cristina Boschi</dc:creator>
  <cp:lastModifiedBy>Designatelier GmbH</cp:lastModifiedBy>
  <cp:revision>58</cp:revision>
  <cp:lastPrinted>2014-05-21T15:37:21Z</cp:lastPrinted>
  <dcterms:created xsi:type="dcterms:W3CDTF">2014-05-22T05:46:49Z</dcterms:created>
  <dcterms:modified xsi:type="dcterms:W3CDTF">2024-05-20T13:26:39Z</dcterms:modified>
</cp:coreProperties>
</file>