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9601200" cy="12801600" type="A3"/>
  <p:notesSz cx="6858000" cy="9144000"/>
  <p:defaultTextStyle>
    <a:defPPr>
      <a:defRPr lang="it-IT"/>
    </a:defPPr>
    <a:lvl1pPr algn="l" defTabSz="64008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640080" algn="l" defTabSz="64008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1280160" algn="l" defTabSz="64008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920240" algn="l" defTabSz="64008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2560320" algn="l" defTabSz="64008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3200400" algn="l" defTabSz="128016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3840480" algn="l" defTabSz="128016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4480560" algn="l" defTabSz="128016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5120640" algn="l" defTabSz="128016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6094" userDrawn="1">
          <p15:clr>
            <a:srgbClr val="A4A3A4"/>
          </p15:clr>
        </p15:guide>
        <p15:guide id="2" pos="55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B3E6D8-A1BA-43C1-9E36-C1EBBBB2E336}" v="1" dt="2023-12-22T10:30:54.3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92"/>
    <p:restoredTop sz="94674"/>
  </p:normalViewPr>
  <p:slideViewPr>
    <p:cSldViewPr snapToGrid="0" snapToObjects="1">
      <p:cViewPr varScale="1">
        <p:scale>
          <a:sx n="69" d="100"/>
          <a:sy n="69" d="100"/>
        </p:scale>
        <p:origin x="2058" y="90"/>
      </p:cViewPr>
      <p:guideLst>
        <p:guide orient="horz" pos="6094"/>
        <p:guide pos="556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 Inderwildi" userId="cb0f2a64c08dd88f" providerId="LiveId" clId="{5FB3E6D8-A1BA-43C1-9E36-C1EBBBB2E336}"/>
    <pc:docChg chg="modSld">
      <pc:chgData name="Eva Inderwildi" userId="cb0f2a64c08dd88f" providerId="LiveId" clId="{5FB3E6D8-A1BA-43C1-9E36-C1EBBBB2E336}" dt="2024-01-08T07:24:42.002" v="44" actId="20577"/>
      <pc:docMkLst>
        <pc:docMk/>
      </pc:docMkLst>
      <pc:sldChg chg="modSp mod">
        <pc:chgData name="Eva Inderwildi" userId="cb0f2a64c08dd88f" providerId="LiveId" clId="{5FB3E6D8-A1BA-43C1-9E36-C1EBBBB2E336}" dt="2024-01-08T07:24:42.002" v="44" actId="20577"/>
        <pc:sldMkLst>
          <pc:docMk/>
          <pc:sldMk cId="0" sldId="256"/>
        </pc:sldMkLst>
        <pc:spChg chg="mod">
          <ac:chgData name="Eva Inderwildi" userId="cb0f2a64c08dd88f" providerId="LiveId" clId="{5FB3E6D8-A1BA-43C1-9E36-C1EBBBB2E336}" dt="2023-12-22T10:28:37.135" v="0"/>
          <ac:spMkLst>
            <pc:docMk/>
            <pc:sldMk cId="0" sldId="256"/>
            <ac:spMk id="13314" creationId="{93CAC082-66E9-214C-9CBE-DC9D25459536}"/>
          </ac:spMkLst>
        </pc:spChg>
        <pc:spChg chg="mod">
          <ac:chgData name="Eva Inderwildi" userId="cb0f2a64c08dd88f" providerId="LiveId" clId="{5FB3E6D8-A1BA-43C1-9E36-C1EBBBB2E336}" dt="2023-12-22T10:29:13.875" v="4"/>
          <ac:spMkLst>
            <pc:docMk/>
            <pc:sldMk cId="0" sldId="256"/>
            <ac:spMk id="13315" creationId="{12AD3DF0-64B4-BE48-A9A4-A516F4C20E02}"/>
          </ac:spMkLst>
        </pc:spChg>
        <pc:spChg chg="mod">
          <ac:chgData name="Eva Inderwildi" userId="cb0f2a64c08dd88f" providerId="LiveId" clId="{5FB3E6D8-A1BA-43C1-9E36-C1EBBBB2E336}" dt="2023-12-22T10:29:24.175" v="8" actId="20577"/>
          <ac:spMkLst>
            <pc:docMk/>
            <pc:sldMk cId="0" sldId="256"/>
            <ac:spMk id="13316" creationId="{F55ADD9B-E378-914A-8D44-DAB130529FB5}"/>
          </ac:spMkLst>
        </pc:spChg>
        <pc:spChg chg="mod">
          <ac:chgData name="Eva Inderwildi" userId="cb0f2a64c08dd88f" providerId="LiveId" clId="{5FB3E6D8-A1BA-43C1-9E36-C1EBBBB2E336}" dt="2023-12-22T10:30:37.664" v="26" actId="20577"/>
          <ac:spMkLst>
            <pc:docMk/>
            <pc:sldMk cId="0" sldId="256"/>
            <ac:spMk id="13317" creationId="{6E1BD816-D2E5-3640-8894-434911B0D433}"/>
          </ac:spMkLst>
        </pc:spChg>
        <pc:spChg chg="mod">
          <ac:chgData name="Eva Inderwildi" userId="cb0f2a64c08dd88f" providerId="LiveId" clId="{5FB3E6D8-A1BA-43C1-9E36-C1EBBBB2E336}" dt="2024-01-08T07:24:42.002" v="44" actId="20577"/>
          <ac:spMkLst>
            <pc:docMk/>
            <pc:sldMk cId="0" sldId="256"/>
            <ac:spMk id="13318" creationId="{67DDF203-1F67-784A-8ECE-8BA9A3709081}"/>
          </ac:spMkLst>
        </pc:spChg>
        <pc:spChg chg="mod">
          <ac:chgData name="Eva Inderwildi" userId="cb0f2a64c08dd88f" providerId="LiveId" clId="{5FB3E6D8-A1BA-43C1-9E36-C1EBBBB2E336}" dt="2023-12-22T10:31:35.184" v="40" actId="20577"/>
          <ac:spMkLst>
            <pc:docMk/>
            <pc:sldMk cId="0" sldId="256"/>
            <ac:spMk id="13319" creationId="{EA1CA7B1-2147-9E49-9B5A-B4271E2EE9DF}"/>
          </ac:spMkLst>
        </pc:spChg>
        <pc:spChg chg="mod">
          <ac:chgData name="Eva Inderwildi" userId="cb0f2a64c08dd88f" providerId="LiveId" clId="{5FB3E6D8-A1BA-43C1-9E36-C1EBBBB2E336}" dt="2023-12-22T10:31:29.694" v="37" actId="20577"/>
          <ac:spMkLst>
            <pc:docMk/>
            <pc:sldMk cId="0" sldId="256"/>
            <ac:spMk id="13320" creationId="{0DDA1018-0EF0-7C41-B0BE-3452E9C5A8F8}"/>
          </ac:spMkLst>
        </pc:spChg>
        <pc:spChg chg="mod">
          <ac:chgData name="Eva Inderwildi" userId="cb0f2a64c08dd88f" providerId="LiveId" clId="{5FB3E6D8-A1BA-43C1-9E36-C1EBBBB2E336}" dt="2023-12-22T10:31:07.024" v="34" actId="6549"/>
          <ac:spMkLst>
            <pc:docMk/>
            <pc:sldMk cId="0" sldId="256"/>
            <ac:spMk id="13321" creationId="{09DC233B-5856-A441-9159-001F1BC3F1E1}"/>
          </ac:spMkLst>
        </pc:spChg>
        <pc:spChg chg="mod">
          <ac:chgData name="Eva Inderwildi" userId="cb0f2a64c08dd88f" providerId="LiveId" clId="{5FB3E6D8-A1BA-43C1-9E36-C1EBBBB2E336}" dt="2023-12-22T10:31:41.424" v="43" actId="20577"/>
          <ac:spMkLst>
            <pc:docMk/>
            <pc:sldMk cId="0" sldId="256"/>
            <ac:spMk id="13322" creationId="{EE5C1E47-B557-D84A-84D5-22CF394E263B}"/>
          </ac:spMkLst>
        </pc:spChg>
        <pc:spChg chg="mod">
          <ac:chgData name="Eva Inderwildi" userId="cb0f2a64c08dd88f" providerId="LiveId" clId="{5FB3E6D8-A1BA-43C1-9E36-C1EBBBB2E336}" dt="2023-12-22T10:29:57.195" v="24" actId="20577"/>
          <ac:spMkLst>
            <pc:docMk/>
            <pc:sldMk cId="0" sldId="256"/>
            <ac:spMk id="13326" creationId="{2366EF74-5A90-7448-B74C-619D2DFDA259}"/>
          </ac:spMkLst>
        </pc:spChg>
        <pc:spChg chg="mod">
          <ac:chgData name="Eva Inderwildi" userId="cb0f2a64c08dd88f" providerId="LiveId" clId="{5FB3E6D8-A1BA-43C1-9E36-C1EBBBB2E336}" dt="2023-12-22T10:29:52.565" v="14" actId="20577"/>
          <ac:spMkLst>
            <pc:docMk/>
            <pc:sldMk cId="0" sldId="256"/>
            <ac:spMk id="13327" creationId="{7807E030-1C73-9145-BFDF-4DC3363758B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20090" y="3976796"/>
            <a:ext cx="8161020" cy="2744046"/>
          </a:xfrm>
        </p:spPr>
        <p:txBody>
          <a:bodyPr/>
          <a:lstStyle/>
          <a:p>
            <a:r>
              <a:rPr lang="de-CH"/>
              <a:t>Fare clic per modificare stile</a:t>
            </a:r>
            <a:endParaRPr lang="it-IT"/>
          </a:p>
        </p:txBody>
      </p:sp>
      <p:sp>
        <p:nvSpPr>
          <p:cNvPr id="3" name="Sottotitolo 2"/>
          <p:cNvSpPr>
            <a:spLocks noGrp="1"/>
          </p:cNvSpPr>
          <p:nvPr>
            <p:ph type="subTitle" idx="1"/>
          </p:nvPr>
        </p:nvSpPr>
        <p:spPr>
          <a:xfrm>
            <a:off x="1440180" y="7254240"/>
            <a:ext cx="6720840" cy="327152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de-CH"/>
              <a:t>Fare clic per modificare lo stile del sottotitolo dello schema</a:t>
            </a:r>
            <a:endParaRPr lang="it-IT"/>
          </a:p>
        </p:txBody>
      </p:sp>
      <p:sp>
        <p:nvSpPr>
          <p:cNvPr id="4" name="Segnaposto data 3">
            <a:extLst>
              <a:ext uri="{FF2B5EF4-FFF2-40B4-BE49-F238E27FC236}">
                <a16:creationId xmlns:a16="http://schemas.microsoft.com/office/drawing/2014/main" id="{54504508-9EC3-2040-9993-3936F64C68A1}"/>
              </a:ext>
            </a:extLst>
          </p:cNvPr>
          <p:cNvSpPr>
            <a:spLocks noGrp="1"/>
          </p:cNvSpPr>
          <p:nvPr>
            <p:ph type="dt" sz="half" idx="10"/>
          </p:nvPr>
        </p:nvSpPr>
        <p:spPr/>
        <p:txBody>
          <a:bodyPr/>
          <a:lstStyle>
            <a:lvl1pPr>
              <a:defRPr/>
            </a:lvl1pPr>
          </a:lstStyle>
          <a:p>
            <a:fld id="{FB32DA1A-86B6-214B-9B5D-7AE2ABF72715}" type="datetime1">
              <a:rPr lang="it-IT" altLang="it-CH"/>
              <a:pPr/>
              <a:t>20/05/2024</a:t>
            </a:fld>
            <a:endParaRPr lang="it-IT" altLang="it-CH"/>
          </a:p>
        </p:txBody>
      </p:sp>
      <p:sp>
        <p:nvSpPr>
          <p:cNvPr id="5" name="Segnaposto piè di pagina 4">
            <a:extLst>
              <a:ext uri="{FF2B5EF4-FFF2-40B4-BE49-F238E27FC236}">
                <a16:creationId xmlns:a16="http://schemas.microsoft.com/office/drawing/2014/main" id="{32E503AA-E17A-0E49-91D1-829CF90E3792}"/>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02C72CBA-4FA0-8447-B0A2-96626589681C}"/>
              </a:ext>
            </a:extLst>
          </p:cNvPr>
          <p:cNvSpPr>
            <a:spLocks noGrp="1"/>
          </p:cNvSpPr>
          <p:nvPr>
            <p:ph type="sldNum" sz="quarter" idx="12"/>
          </p:nvPr>
        </p:nvSpPr>
        <p:spPr/>
        <p:txBody>
          <a:bodyPr/>
          <a:lstStyle>
            <a:lvl1pPr>
              <a:defRPr/>
            </a:lvl1pPr>
          </a:lstStyle>
          <a:p>
            <a:fld id="{CEBA3EC2-7373-7B42-A18F-EBCE54430027}" type="slidenum">
              <a:rPr lang="it-IT" altLang="it-CH"/>
              <a:pPr/>
              <a:t>‹Nr.›</a:t>
            </a:fld>
            <a:endParaRPr lang="it-IT" altLang="it-CH"/>
          </a:p>
        </p:txBody>
      </p:sp>
    </p:spTree>
    <p:extLst>
      <p:ext uri="{BB962C8B-B14F-4D97-AF65-F5344CB8AC3E}">
        <p14:creationId xmlns:p14="http://schemas.microsoft.com/office/powerpoint/2010/main" val="331764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de-CH"/>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de-CH"/>
              <a:t>Fare clic per modificare gli stili del testo dello schema</a:t>
            </a:r>
          </a:p>
          <a:p>
            <a:pPr lvl="1"/>
            <a:r>
              <a:rPr lang="de-CH"/>
              <a:t>Secondo livello</a:t>
            </a:r>
          </a:p>
          <a:p>
            <a:pPr lvl="2"/>
            <a:r>
              <a:rPr lang="de-CH"/>
              <a:t>Terzo livello</a:t>
            </a:r>
          </a:p>
          <a:p>
            <a:pPr lvl="3"/>
            <a:r>
              <a:rPr lang="de-CH"/>
              <a:t>Quarto livello</a:t>
            </a:r>
          </a:p>
          <a:p>
            <a:pPr lvl="4"/>
            <a:r>
              <a:rPr lang="de-CH"/>
              <a:t>Quinto livello</a:t>
            </a:r>
            <a:endParaRPr lang="it-IT"/>
          </a:p>
        </p:txBody>
      </p:sp>
      <p:sp>
        <p:nvSpPr>
          <p:cNvPr id="4" name="Segnaposto data 3">
            <a:extLst>
              <a:ext uri="{FF2B5EF4-FFF2-40B4-BE49-F238E27FC236}">
                <a16:creationId xmlns:a16="http://schemas.microsoft.com/office/drawing/2014/main" id="{F62F43DA-AB3D-714D-BEB5-DD2E7F08940B}"/>
              </a:ext>
            </a:extLst>
          </p:cNvPr>
          <p:cNvSpPr>
            <a:spLocks noGrp="1"/>
          </p:cNvSpPr>
          <p:nvPr>
            <p:ph type="dt" sz="half" idx="10"/>
          </p:nvPr>
        </p:nvSpPr>
        <p:spPr/>
        <p:txBody>
          <a:bodyPr/>
          <a:lstStyle>
            <a:lvl1pPr>
              <a:defRPr/>
            </a:lvl1pPr>
          </a:lstStyle>
          <a:p>
            <a:fld id="{1C758AF0-6B85-A747-8340-9A6BDFF90061}" type="datetime1">
              <a:rPr lang="it-IT" altLang="it-CH"/>
              <a:pPr/>
              <a:t>20/05/2024</a:t>
            </a:fld>
            <a:endParaRPr lang="it-IT" altLang="it-CH"/>
          </a:p>
        </p:txBody>
      </p:sp>
      <p:sp>
        <p:nvSpPr>
          <p:cNvPr id="5" name="Segnaposto piè di pagina 4">
            <a:extLst>
              <a:ext uri="{FF2B5EF4-FFF2-40B4-BE49-F238E27FC236}">
                <a16:creationId xmlns:a16="http://schemas.microsoft.com/office/drawing/2014/main" id="{EA519D09-F81A-6742-83B3-E3ADE6E906AF}"/>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897771D5-52AF-EF42-9C0E-A40ECCFB5170}"/>
              </a:ext>
            </a:extLst>
          </p:cNvPr>
          <p:cNvSpPr>
            <a:spLocks noGrp="1"/>
          </p:cNvSpPr>
          <p:nvPr>
            <p:ph type="sldNum" sz="quarter" idx="12"/>
          </p:nvPr>
        </p:nvSpPr>
        <p:spPr/>
        <p:txBody>
          <a:bodyPr/>
          <a:lstStyle>
            <a:lvl1pPr>
              <a:defRPr/>
            </a:lvl1pPr>
          </a:lstStyle>
          <a:p>
            <a:fld id="{2D9897DB-5377-3C49-AF7D-65E00934D86D}" type="slidenum">
              <a:rPr lang="it-IT" altLang="it-CH"/>
              <a:pPr/>
              <a:t>‹Nr.›</a:t>
            </a:fld>
            <a:endParaRPr lang="it-IT" altLang="it-CH"/>
          </a:p>
        </p:txBody>
      </p:sp>
    </p:spTree>
    <p:extLst>
      <p:ext uri="{BB962C8B-B14F-4D97-AF65-F5344CB8AC3E}">
        <p14:creationId xmlns:p14="http://schemas.microsoft.com/office/powerpoint/2010/main" val="1490557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5220652" y="684531"/>
            <a:ext cx="1620203" cy="14561820"/>
          </a:xfrm>
        </p:spPr>
        <p:txBody>
          <a:bodyPr vert="eaVert"/>
          <a:lstStyle/>
          <a:p>
            <a:r>
              <a:rPr lang="de-CH"/>
              <a:t>Fare clic per modificare stile</a:t>
            </a:r>
            <a:endParaRPr lang="it-IT"/>
          </a:p>
        </p:txBody>
      </p:sp>
      <p:sp>
        <p:nvSpPr>
          <p:cNvPr id="3" name="Segnaposto testo verticale 2"/>
          <p:cNvSpPr>
            <a:spLocks noGrp="1"/>
          </p:cNvSpPr>
          <p:nvPr>
            <p:ph type="body" orient="vert" idx="1"/>
          </p:nvPr>
        </p:nvSpPr>
        <p:spPr>
          <a:xfrm>
            <a:off x="360046" y="684531"/>
            <a:ext cx="4700588" cy="14561820"/>
          </a:xfrm>
        </p:spPr>
        <p:txBody>
          <a:bodyPr vert="eaVert"/>
          <a:lstStyle/>
          <a:p>
            <a:pPr lvl="0"/>
            <a:r>
              <a:rPr lang="de-CH"/>
              <a:t>Fare clic per modificare gli stili del testo dello schema</a:t>
            </a:r>
          </a:p>
          <a:p>
            <a:pPr lvl="1"/>
            <a:r>
              <a:rPr lang="de-CH"/>
              <a:t>Secondo livello</a:t>
            </a:r>
          </a:p>
          <a:p>
            <a:pPr lvl="2"/>
            <a:r>
              <a:rPr lang="de-CH"/>
              <a:t>Terzo livello</a:t>
            </a:r>
          </a:p>
          <a:p>
            <a:pPr lvl="3"/>
            <a:r>
              <a:rPr lang="de-CH"/>
              <a:t>Quarto livello</a:t>
            </a:r>
          </a:p>
          <a:p>
            <a:pPr lvl="4"/>
            <a:r>
              <a:rPr lang="de-CH"/>
              <a:t>Quinto livello</a:t>
            </a:r>
            <a:endParaRPr lang="it-IT"/>
          </a:p>
        </p:txBody>
      </p:sp>
      <p:sp>
        <p:nvSpPr>
          <p:cNvPr id="4" name="Segnaposto data 3">
            <a:extLst>
              <a:ext uri="{FF2B5EF4-FFF2-40B4-BE49-F238E27FC236}">
                <a16:creationId xmlns:a16="http://schemas.microsoft.com/office/drawing/2014/main" id="{F575FA0C-AAE8-E542-A607-66884847B42D}"/>
              </a:ext>
            </a:extLst>
          </p:cNvPr>
          <p:cNvSpPr>
            <a:spLocks noGrp="1"/>
          </p:cNvSpPr>
          <p:nvPr>
            <p:ph type="dt" sz="half" idx="10"/>
          </p:nvPr>
        </p:nvSpPr>
        <p:spPr/>
        <p:txBody>
          <a:bodyPr/>
          <a:lstStyle>
            <a:lvl1pPr>
              <a:defRPr/>
            </a:lvl1pPr>
          </a:lstStyle>
          <a:p>
            <a:fld id="{91E72817-3F4F-F743-9823-5A98BBA3D5E1}" type="datetime1">
              <a:rPr lang="it-IT" altLang="it-CH"/>
              <a:pPr/>
              <a:t>20/05/2024</a:t>
            </a:fld>
            <a:endParaRPr lang="it-IT" altLang="it-CH"/>
          </a:p>
        </p:txBody>
      </p:sp>
      <p:sp>
        <p:nvSpPr>
          <p:cNvPr id="5" name="Segnaposto piè di pagina 4">
            <a:extLst>
              <a:ext uri="{FF2B5EF4-FFF2-40B4-BE49-F238E27FC236}">
                <a16:creationId xmlns:a16="http://schemas.microsoft.com/office/drawing/2014/main" id="{E3ADEC39-A3C8-0849-A9FF-4A493F768372}"/>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8E673521-F382-B142-88B0-CA79AEF8C07C}"/>
              </a:ext>
            </a:extLst>
          </p:cNvPr>
          <p:cNvSpPr>
            <a:spLocks noGrp="1"/>
          </p:cNvSpPr>
          <p:nvPr>
            <p:ph type="sldNum" sz="quarter" idx="12"/>
          </p:nvPr>
        </p:nvSpPr>
        <p:spPr/>
        <p:txBody>
          <a:bodyPr/>
          <a:lstStyle>
            <a:lvl1pPr>
              <a:defRPr/>
            </a:lvl1pPr>
          </a:lstStyle>
          <a:p>
            <a:fld id="{126BD400-6153-594C-9683-8935208CF4A7}" type="slidenum">
              <a:rPr lang="it-IT" altLang="it-CH"/>
              <a:pPr/>
              <a:t>‹Nr.›</a:t>
            </a:fld>
            <a:endParaRPr lang="it-IT" altLang="it-CH"/>
          </a:p>
        </p:txBody>
      </p:sp>
    </p:spTree>
    <p:extLst>
      <p:ext uri="{BB962C8B-B14F-4D97-AF65-F5344CB8AC3E}">
        <p14:creationId xmlns:p14="http://schemas.microsoft.com/office/powerpoint/2010/main" val="1912658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de-CH"/>
              <a:t>Fare clic per modificare stile</a:t>
            </a:r>
            <a:endParaRPr lang="it-IT"/>
          </a:p>
        </p:txBody>
      </p:sp>
      <p:sp>
        <p:nvSpPr>
          <p:cNvPr id="3" name="Segnaposto contenuto 2"/>
          <p:cNvSpPr>
            <a:spLocks noGrp="1"/>
          </p:cNvSpPr>
          <p:nvPr>
            <p:ph idx="1"/>
          </p:nvPr>
        </p:nvSpPr>
        <p:spPr/>
        <p:txBody>
          <a:bodyPr/>
          <a:lstStyle/>
          <a:p>
            <a:pPr lvl="0"/>
            <a:r>
              <a:rPr lang="de-CH"/>
              <a:t>Fare clic per modificare gli stili del testo dello schema</a:t>
            </a:r>
          </a:p>
          <a:p>
            <a:pPr lvl="1"/>
            <a:r>
              <a:rPr lang="de-CH"/>
              <a:t>Secondo livello</a:t>
            </a:r>
          </a:p>
          <a:p>
            <a:pPr lvl="2"/>
            <a:r>
              <a:rPr lang="de-CH"/>
              <a:t>Terzo livello</a:t>
            </a:r>
          </a:p>
          <a:p>
            <a:pPr lvl="3"/>
            <a:r>
              <a:rPr lang="de-CH"/>
              <a:t>Quarto livello</a:t>
            </a:r>
          </a:p>
          <a:p>
            <a:pPr lvl="4"/>
            <a:r>
              <a:rPr lang="de-CH"/>
              <a:t>Quinto livello</a:t>
            </a:r>
            <a:endParaRPr lang="it-IT"/>
          </a:p>
        </p:txBody>
      </p:sp>
      <p:sp>
        <p:nvSpPr>
          <p:cNvPr id="4" name="Segnaposto data 3">
            <a:extLst>
              <a:ext uri="{FF2B5EF4-FFF2-40B4-BE49-F238E27FC236}">
                <a16:creationId xmlns:a16="http://schemas.microsoft.com/office/drawing/2014/main" id="{B1711E77-0EF2-E848-A0C8-056FD6451BD2}"/>
              </a:ext>
            </a:extLst>
          </p:cNvPr>
          <p:cNvSpPr>
            <a:spLocks noGrp="1"/>
          </p:cNvSpPr>
          <p:nvPr>
            <p:ph type="dt" sz="half" idx="10"/>
          </p:nvPr>
        </p:nvSpPr>
        <p:spPr/>
        <p:txBody>
          <a:bodyPr/>
          <a:lstStyle>
            <a:lvl1pPr>
              <a:defRPr/>
            </a:lvl1pPr>
          </a:lstStyle>
          <a:p>
            <a:fld id="{F475A157-C5FC-B74B-85B9-47776762592C}" type="datetime1">
              <a:rPr lang="it-IT" altLang="it-CH"/>
              <a:pPr/>
              <a:t>20/05/2024</a:t>
            </a:fld>
            <a:endParaRPr lang="it-IT" altLang="it-CH"/>
          </a:p>
        </p:txBody>
      </p:sp>
      <p:sp>
        <p:nvSpPr>
          <p:cNvPr id="5" name="Segnaposto piè di pagina 4">
            <a:extLst>
              <a:ext uri="{FF2B5EF4-FFF2-40B4-BE49-F238E27FC236}">
                <a16:creationId xmlns:a16="http://schemas.microsoft.com/office/drawing/2014/main" id="{FE1F03D9-5C6F-1343-B1FC-ED19D4B36F63}"/>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74A5E3F7-CB91-3C42-A06A-7B0AD1C9641C}"/>
              </a:ext>
            </a:extLst>
          </p:cNvPr>
          <p:cNvSpPr>
            <a:spLocks noGrp="1"/>
          </p:cNvSpPr>
          <p:nvPr>
            <p:ph type="sldNum" sz="quarter" idx="12"/>
          </p:nvPr>
        </p:nvSpPr>
        <p:spPr/>
        <p:txBody>
          <a:bodyPr/>
          <a:lstStyle>
            <a:lvl1pPr>
              <a:defRPr/>
            </a:lvl1pPr>
          </a:lstStyle>
          <a:p>
            <a:fld id="{A30E21B1-5BB5-4F46-87AD-135BB0595139}" type="slidenum">
              <a:rPr lang="it-IT" altLang="it-CH"/>
              <a:pPr/>
              <a:t>‹Nr.›</a:t>
            </a:fld>
            <a:endParaRPr lang="it-IT" altLang="it-CH"/>
          </a:p>
        </p:txBody>
      </p:sp>
    </p:spTree>
    <p:extLst>
      <p:ext uri="{BB962C8B-B14F-4D97-AF65-F5344CB8AC3E}">
        <p14:creationId xmlns:p14="http://schemas.microsoft.com/office/powerpoint/2010/main" val="3661461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58429" y="8226214"/>
            <a:ext cx="8161020" cy="2542540"/>
          </a:xfrm>
        </p:spPr>
        <p:txBody>
          <a:bodyPr anchor="t"/>
          <a:lstStyle>
            <a:lvl1pPr algn="l">
              <a:defRPr sz="5600" b="1" cap="all"/>
            </a:lvl1pPr>
          </a:lstStyle>
          <a:p>
            <a:r>
              <a:rPr lang="de-CH"/>
              <a:t>Fare clic per modificare stile</a:t>
            </a:r>
            <a:endParaRPr lang="it-IT"/>
          </a:p>
        </p:txBody>
      </p:sp>
      <p:sp>
        <p:nvSpPr>
          <p:cNvPr id="3" name="Segnaposto testo 2"/>
          <p:cNvSpPr>
            <a:spLocks noGrp="1"/>
          </p:cNvSpPr>
          <p:nvPr>
            <p:ph type="body" idx="1"/>
          </p:nvPr>
        </p:nvSpPr>
        <p:spPr>
          <a:xfrm>
            <a:off x="758429" y="5425866"/>
            <a:ext cx="8161020" cy="2800349"/>
          </a:xfrm>
        </p:spPr>
        <p:txBody>
          <a:bodyPr anchor="b"/>
          <a:lstStyle>
            <a:lvl1pPr marL="0" indent="0">
              <a:buNone/>
              <a:defRPr sz="2800">
                <a:solidFill>
                  <a:schemeClr val="tx1">
                    <a:tint val="75000"/>
                  </a:schemeClr>
                </a:solidFill>
              </a:defRPr>
            </a:lvl1pPr>
            <a:lvl2pPr marL="640080" indent="0">
              <a:buNone/>
              <a:defRPr sz="2520">
                <a:solidFill>
                  <a:schemeClr val="tx1">
                    <a:tint val="75000"/>
                  </a:schemeClr>
                </a:solidFill>
              </a:defRPr>
            </a:lvl2pPr>
            <a:lvl3pPr marL="1280160" indent="0">
              <a:buNone/>
              <a:defRPr sz="2240">
                <a:solidFill>
                  <a:schemeClr val="tx1">
                    <a:tint val="75000"/>
                  </a:schemeClr>
                </a:solidFill>
              </a:defRPr>
            </a:lvl3pPr>
            <a:lvl4pPr marL="1920240" indent="0">
              <a:buNone/>
              <a:defRPr sz="1960">
                <a:solidFill>
                  <a:schemeClr val="tx1">
                    <a:tint val="75000"/>
                  </a:schemeClr>
                </a:solidFill>
              </a:defRPr>
            </a:lvl4pPr>
            <a:lvl5pPr marL="2560320" indent="0">
              <a:buNone/>
              <a:defRPr sz="1960">
                <a:solidFill>
                  <a:schemeClr val="tx1">
                    <a:tint val="75000"/>
                  </a:schemeClr>
                </a:solidFill>
              </a:defRPr>
            </a:lvl5pPr>
            <a:lvl6pPr marL="3200400" indent="0">
              <a:buNone/>
              <a:defRPr sz="1960">
                <a:solidFill>
                  <a:schemeClr val="tx1">
                    <a:tint val="75000"/>
                  </a:schemeClr>
                </a:solidFill>
              </a:defRPr>
            </a:lvl6pPr>
            <a:lvl7pPr marL="3840480" indent="0">
              <a:buNone/>
              <a:defRPr sz="1960">
                <a:solidFill>
                  <a:schemeClr val="tx1">
                    <a:tint val="75000"/>
                  </a:schemeClr>
                </a:solidFill>
              </a:defRPr>
            </a:lvl7pPr>
            <a:lvl8pPr marL="4480560" indent="0">
              <a:buNone/>
              <a:defRPr sz="1960">
                <a:solidFill>
                  <a:schemeClr val="tx1">
                    <a:tint val="75000"/>
                  </a:schemeClr>
                </a:solidFill>
              </a:defRPr>
            </a:lvl8pPr>
            <a:lvl9pPr marL="5120640" indent="0">
              <a:buNone/>
              <a:defRPr sz="1960">
                <a:solidFill>
                  <a:schemeClr val="tx1">
                    <a:tint val="75000"/>
                  </a:schemeClr>
                </a:solidFill>
              </a:defRPr>
            </a:lvl9pPr>
          </a:lstStyle>
          <a:p>
            <a:pPr lvl="0"/>
            <a:r>
              <a:rPr lang="de-CH"/>
              <a:t>Fare clic per modificare gli stili del testo dello schema</a:t>
            </a:r>
          </a:p>
        </p:txBody>
      </p:sp>
      <p:sp>
        <p:nvSpPr>
          <p:cNvPr id="4" name="Segnaposto data 3">
            <a:extLst>
              <a:ext uri="{FF2B5EF4-FFF2-40B4-BE49-F238E27FC236}">
                <a16:creationId xmlns:a16="http://schemas.microsoft.com/office/drawing/2014/main" id="{DF24C71E-0A60-5742-8D5A-A288B612B564}"/>
              </a:ext>
            </a:extLst>
          </p:cNvPr>
          <p:cNvSpPr>
            <a:spLocks noGrp="1"/>
          </p:cNvSpPr>
          <p:nvPr>
            <p:ph type="dt" sz="half" idx="10"/>
          </p:nvPr>
        </p:nvSpPr>
        <p:spPr/>
        <p:txBody>
          <a:bodyPr/>
          <a:lstStyle>
            <a:lvl1pPr>
              <a:defRPr/>
            </a:lvl1pPr>
          </a:lstStyle>
          <a:p>
            <a:fld id="{A17A10D5-2255-F349-B873-7F30100B6D2E}" type="datetime1">
              <a:rPr lang="it-IT" altLang="it-CH"/>
              <a:pPr/>
              <a:t>20/05/2024</a:t>
            </a:fld>
            <a:endParaRPr lang="it-IT" altLang="it-CH"/>
          </a:p>
        </p:txBody>
      </p:sp>
      <p:sp>
        <p:nvSpPr>
          <p:cNvPr id="5" name="Segnaposto piè di pagina 4">
            <a:extLst>
              <a:ext uri="{FF2B5EF4-FFF2-40B4-BE49-F238E27FC236}">
                <a16:creationId xmlns:a16="http://schemas.microsoft.com/office/drawing/2014/main" id="{BCE4E974-C49D-744C-8536-279A24B1927A}"/>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7090FD3E-588F-B54C-AB38-6B6903FD6575}"/>
              </a:ext>
            </a:extLst>
          </p:cNvPr>
          <p:cNvSpPr>
            <a:spLocks noGrp="1"/>
          </p:cNvSpPr>
          <p:nvPr>
            <p:ph type="sldNum" sz="quarter" idx="12"/>
          </p:nvPr>
        </p:nvSpPr>
        <p:spPr/>
        <p:txBody>
          <a:bodyPr/>
          <a:lstStyle>
            <a:lvl1pPr>
              <a:defRPr/>
            </a:lvl1pPr>
          </a:lstStyle>
          <a:p>
            <a:fld id="{A7DC8508-1674-F946-AEEC-38C269C18039}" type="slidenum">
              <a:rPr lang="it-IT" altLang="it-CH"/>
              <a:pPr/>
              <a:t>‹Nr.›</a:t>
            </a:fld>
            <a:endParaRPr lang="it-IT" altLang="it-CH"/>
          </a:p>
        </p:txBody>
      </p:sp>
    </p:spTree>
    <p:extLst>
      <p:ext uri="{BB962C8B-B14F-4D97-AF65-F5344CB8AC3E}">
        <p14:creationId xmlns:p14="http://schemas.microsoft.com/office/powerpoint/2010/main" val="2530509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de-CH"/>
              <a:t>Fare clic per modificare stile</a:t>
            </a:r>
            <a:endParaRPr lang="it-IT"/>
          </a:p>
        </p:txBody>
      </p:sp>
      <p:sp>
        <p:nvSpPr>
          <p:cNvPr id="3" name="Segnaposto contenuto 2"/>
          <p:cNvSpPr>
            <a:spLocks noGrp="1"/>
          </p:cNvSpPr>
          <p:nvPr>
            <p:ph sz="half" idx="1"/>
          </p:nvPr>
        </p:nvSpPr>
        <p:spPr>
          <a:xfrm>
            <a:off x="360046" y="3982721"/>
            <a:ext cx="3160395" cy="11263631"/>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lang="de-CH"/>
              <a:t>Fare clic per modificare gli stili del testo dello schema</a:t>
            </a:r>
          </a:p>
          <a:p>
            <a:pPr lvl="1"/>
            <a:r>
              <a:rPr lang="de-CH"/>
              <a:t>Secondo livello</a:t>
            </a:r>
          </a:p>
          <a:p>
            <a:pPr lvl="2"/>
            <a:r>
              <a:rPr lang="de-CH"/>
              <a:t>Terzo livello</a:t>
            </a:r>
          </a:p>
          <a:p>
            <a:pPr lvl="3"/>
            <a:r>
              <a:rPr lang="de-CH"/>
              <a:t>Quarto livello</a:t>
            </a:r>
          </a:p>
          <a:p>
            <a:pPr lvl="4"/>
            <a:r>
              <a:rPr lang="de-CH"/>
              <a:t>Quinto livello</a:t>
            </a:r>
            <a:endParaRPr lang="it-IT"/>
          </a:p>
        </p:txBody>
      </p:sp>
      <p:sp>
        <p:nvSpPr>
          <p:cNvPr id="4" name="Segnaposto contenuto 3"/>
          <p:cNvSpPr>
            <a:spLocks noGrp="1"/>
          </p:cNvSpPr>
          <p:nvPr>
            <p:ph sz="half" idx="2"/>
          </p:nvPr>
        </p:nvSpPr>
        <p:spPr>
          <a:xfrm>
            <a:off x="3680461" y="3982721"/>
            <a:ext cx="3160395" cy="11263631"/>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lang="de-CH"/>
              <a:t>Fare clic per modificare gli stili del testo dello schema</a:t>
            </a:r>
          </a:p>
          <a:p>
            <a:pPr lvl="1"/>
            <a:r>
              <a:rPr lang="de-CH"/>
              <a:t>Secondo livello</a:t>
            </a:r>
          </a:p>
          <a:p>
            <a:pPr lvl="2"/>
            <a:r>
              <a:rPr lang="de-CH"/>
              <a:t>Terzo livello</a:t>
            </a:r>
          </a:p>
          <a:p>
            <a:pPr lvl="3"/>
            <a:r>
              <a:rPr lang="de-CH"/>
              <a:t>Quarto livello</a:t>
            </a:r>
          </a:p>
          <a:p>
            <a:pPr lvl="4"/>
            <a:r>
              <a:rPr lang="de-CH"/>
              <a:t>Quinto livello</a:t>
            </a:r>
            <a:endParaRPr lang="it-IT"/>
          </a:p>
        </p:txBody>
      </p:sp>
      <p:sp>
        <p:nvSpPr>
          <p:cNvPr id="5" name="Segnaposto data 3">
            <a:extLst>
              <a:ext uri="{FF2B5EF4-FFF2-40B4-BE49-F238E27FC236}">
                <a16:creationId xmlns:a16="http://schemas.microsoft.com/office/drawing/2014/main" id="{4F51746E-9D13-AB46-8F2E-428C20A363CF}"/>
              </a:ext>
            </a:extLst>
          </p:cNvPr>
          <p:cNvSpPr>
            <a:spLocks noGrp="1"/>
          </p:cNvSpPr>
          <p:nvPr>
            <p:ph type="dt" sz="half" idx="10"/>
          </p:nvPr>
        </p:nvSpPr>
        <p:spPr/>
        <p:txBody>
          <a:bodyPr/>
          <a:lstStyle>
            <a:lvl1pPr>
              <a:defRPr/>
            </a:lvl1pPr>
          </a:lstStyle>
          <a:p>
            <a:fld id="{82774607-4314-0346-9780-A8A4F96CE692}" type="datetime1">
              <a:rPr lang="it-IT" altLang="it-CH"/>
              <a:pPr/>
              <a:t>20/05/2024</a:t>
            </a:fld>
            <a:endParaRPr lang="it-IT" altLang="it-CH"/>
          </a:p>
        </p:txBody>
      </p:sp>
      <p:sp>
        <p:nvSpPr>
          <p:cNvPr id="6" name="Segnaposto piè di pagina 4">
            <a:extLst>
              <a:ext uri="{FF2B5EF4-FFF2-40B4-BE49-F238E27FC236}">
                <a16:creationId xmlns:a16="http://schemas.microsoft.com/office/drawing/2014/main" id="{C97D1B2E-CF27-554B-B19B-1500C73C1B5A}"/>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A69C0D03-FDEB-424E-A1AC-850E938359B2}"/>
              </a:ext>
            </a:extLst>
          </p:cNvPr>
          <p:cNvSpPr>
            <a:spLocks noGrp="1"/>
          </p:cNvSpPr>
          <p:nvPr>
            <p:ph type="sldNum" sz="quarter" idx="12"/>
          </p:nvPr>
        </p:nvSpPr>
        <p:spPr/>
        <p:txBody>
          <a:bodyPr/>
          <a:lstStyle>
            <a:lvl1pPr>
              <a:defRPr/>
            </a:lvl1pPr>
          </a:lstStyle>
          <a:p>
            <a:fld id="{1177472F-1E3A-1F43-8546-E1F756665C65}" type="slidenum">
              <a:rPr lang="it-IT" altLang="it-CH"/>
              <a:pPr/>
              <a:t>‹Nr.›</a:t>
            </a:fld>
            <a:endParaRPr lang="it-IT" altLang="it-CH"/>
          </a:p>
        </p:txBody>
      </p:sp>
    </p:spTree>
    <p:extLst>
      <p:ext uri="{BB962C8B-B14F-4D97-AF65-F5344CB8AC3E}">
        <p14:creationId xmlns:p14="http://schemas.microsoft.com/office/powerpoint/2010/main" val="3765166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80060" y="512658"/>
            <a:ext cx="8641080" cy="2133600"/>
          </a:xfrm>
        </p:spPr>
        <p:txBody>
          <a:bodyPr/>
          <a:lstStyle>
            <a:lvl1pPr>
              <a:defRPr/>
            </a:lvl1pPr>
          </a:lstStyle>
          <a:p>
            <a:r>
              <a:rPr lang="de-CH"/>
              <a:t>Fare clic per modificare stile</a:t>
            </a:r>
            <a:endParaRPr lang="it-IT"/>
          </a:p>
        </p:txBody>
      </p:sp>
      <p:sp>
        <p:nvSpPr>
          <p:cNvPr id="3" name="Segnaposto testo 2"/>
          <p:cNvSpPr>
            <a:spLocks noGrp="1"/>
          </p:cNvSpPr>
          <p:nvPr>
            <p:ph type="body" idx="1"/>
          </p:nvPr>
        </p:nvSpPr>
        <p:spPr>
          <a:xfrm>
            <a:off x="480061" y="2865544"/>
            <a:ext cx="4242197" cy="1194222"/>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de-CH"/>
              <a:t>Fare clic per modificare gli stili del testo dello schema</a:t>
            </a:r>
          </a:p>
        </p:txBody>
      </p:sp>
      <p:sp>
        <p:nvSpPr>
          <p:cNvPr id="4" name="Segnaposto contenuto 3"/>
          <p:cNvSpPr>
            <a:spLocks noGrp="1"/>
          </p:cNvSpPr>
          <p:nvPr>
            <p:ph sz="half" idx="2"/>
          </p:nvPr>
        </p:nvSpPr>
        <p:spPr>
          <a:xfrm>
            <a:off x="480061" y="4059766"/>
            <a:ext cx="4242197" cy="7375738"/>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lang="de-CH"/>
              <a:t>Fare clic per modificare gli stili del testo dello schema</a:t>
            </a:r>
          </a:p>
          <a:p>
            <a:pPr lvl="1"/>
            <a:r>
              <a:rPr lang="de-CH"/>
              <a:t>Secondo livello</a:t>
            </a:r>
          </a:p>
          <a:p>
            <a:pPr lvl="2"/>
            <a:r>
              <a:rPr lang="de-CH"/>
              <a:t>Terzo livello</a:t>
            </a:r>
          </a:p>
          <a:p>
            <a:pPr lvl="3"/>
            <a:r>
              <a:rPr lang="de-CH"/>
              <a:t>Quarto livello</a:t>
            </a:r>
          </a:p>
          <a:p>
            <a:pPr lvl="4"/>
            <a:r>
              <a:rPr lang="de-CH"/>
              <a:t>Quinto livello</a:t>
            </a:r>
            <a:endParaRPr lang="it-IT"/>
          </a:p>
        </p:txBody>
      </p:sp>
      <p:sp>
        <p:nvSpPr>
          <p:cNvPr id="5" name="Segnaposto testo 4"/>
          <p:cNvSpPr>
            <a:spLocks noGrp="1"/>
          </p:cNvSpPr>
          <p:nvPr>
            <p:ph type="body" sz="quarter" idx="3"/>
          </p:nvPr>
        </p:nvSpPr>
        <p:spPr>
          <a:xfrm>
            <a:off x="4877278" y="2865544"/>
            <a:ext cx="4243863" cy="1194222"/>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de-CH"/>
              <a:t>Fare clic per modificare gli stili del testo dello schema</a:t>
            </a:r>
          </a:p>
        </p:txBody>
      </p:sp>
      <p:sp>
        <p:nvSpPr>
          <p:cNvPr id="6" name="Segnaposto contenuto 5"/>
          <p:cNvSpPr>
            <a:spLocks noGrp="1"/>
          </p:cNvSpPr>
          <p:nvPr>
            <p:ph sz="quarter" idx="4"/>
          </p:nvPr>
        </p:nvSpPr>
        <p:spPr>
          <a:xfrm>
            <a:off x="4877278" y="4059766"/>
            <a:ext cx="4243863" cy="7375738"/>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lang="de-CH"/>
              <a:t>Fare clic per modificare gli stili del testo dello schema</a:t>
            </a:r>
          </a:p>
          <a:p>
            <a:pPr lvl="1"/>
            <a:r>
              <a:rPr lang="de-CH"/>
              <a:t>Secondo livello</a:t>
            </a:r>
          </a:p>
          <a:p>
            <a:pPr lvl="2"/>
            <a:r>
              <a:rPr lang="de-CH"/>
              <a:t>Terzo livello</a:t>
            </a:r>
          </a:p>
          <a:p>
            <a:pPr lvl="3"/>
            <a:r>
              <a:rPr lang="de-CH"/>
              <a:t>Quarto livello</a:t>
            </a:r>
          </a:p>
          <a:p>
            <a:pPr lvl="4"/>
            <a:r>
              <a:rPr lang="de-CH"/>
              <a:t>Quinto livello</a:t>
            </a:r>
            <a:endParaRPr lang="it-IT"/>
          </a:p>
        </p:txBody>
      </p:sp>
      <p:sp>
        <p:nvSpPr>
          <p:cNvPr id="7" name="Segnaposto data 3">
            <a:extLst>
              <a:ext uri="{FF2B5EF4-FFF2-40B4-BE49-F238E27FC236}">
                <a16:creationId xmlns:a16="http://schemas.microsoft.com/office/drawing/2014/main" id="{425E1A8E-6CBF-4F4F-A4AF-196782F63187}"/>
              </a:ext>
            </a:extLst>
          </p:cNvPr>
          <p:cNvSpPr>
            <a:spLocks noGrp="1"/>
          </p:cNvSpPr>
          <p:nvPr>
            <p:ph type="dt" sz="half" idx="10"/>
          </p:nvPr>
        </p:nvSpPr>
        <p:spPr/>
        <p:txBody>
          <a:bodyPr/>
          <a:lstStyle>
            <a:lvl1pPr>
              <a:defRPr/>
            </a:lvl1pPr>
          </a:lstStyle>
          <a:p>
            <a:fld id="{15F14EF3-4071-2149-A11C-62E65343D8CD}" type="datetime1">
              <a:rPr lang="it-IT" altLang="it-CH"/>
              <a:pPr/>
              <a:t>20/05/2024</a:t>
            </a:fld>
            <a:endParaRPr lang="it-IT" altLang="it-CH"/>
          </a:p>
        </p:txBody>
      </p:sp>
      <p:sp>
        <p:nvSpPr>
          <p:cNvPr id="8" name="Segnaposto piè di pagina 4">
            <a:extLst>
              <a:ext uri="{FF2B5EF4-FFF2-40B4-BE49-F238E27FC236}">
                <a16:creationId xmlns:a16="http://schemas.microsoft.com/office/drawing/2014/main" id="{79D174CA-49E7-7344-A311-98F1218BECDC}"/>
              </a:ext>
            </a:extLst>
          </p:cNvPr>
          <p:cNvSpPr>
            <a:spLocks noGrp="1"/>
          </p:cNvSpPr>
          <p:nvPr>
            <p:ph type="ftr" sz="quarter" idx="11"/>
          </p:nvPr>
        </p:nvSpPr>
        <p:spPr/>
        <p:txBody>
          <a:bodyPr/>
          <a:lstStyle>
            <a:lvl1pPr>
              <a:defRPr/>
            </a:lvl1pPr>
          </a:lstStyle>
          <a:p>
            <a:pPr>
              <a:defRPr/>
            </a:pPr>
            <a:endParaRPr lang="it-IT"/>
          </a:p>
        </p:txBody>
      </p:sp>
      <p:sp>
        <p:nvSpPr>
          <p:cNvPr id="9" name="Segnaposto numero diapositiva 5">
            <a:extLst>
              <a:ext uri="{FF2B5EF4-FFF2-40B4-BE49-F238E27FC236}">
                <a16:creationId xmlns:a16="http://schemas.microsoft.com/office/drawing/2014/main" id="{EA5D38DF-5288-394C-B564-01DF2AD5AC1A}"/>
              </a:ext>
            </a:extLst>
          </p:cNvPr>
          <p:cNvSpPr>
            <a:spLocks noGrp="1"/>
          </p:cNvSpPr>
          <p:nvPr>
            <p:ph type="sldNum" sz="quarter" idx="12"/>
          </p:nvPr>
        </p:nvSpPr>
        <p:spPr/>
        <p:txBody>
          <a:bodyPr/>
          <a:lstStyle>
            <a:lvl1pPr>
              <a:defRPr/>
            </a:lvl1pPr>
          </a:lstStyle>
          <a:p>
            <a:fld id="{AEFDF193-F9BB-F24A-AD36-7E3A4EE16197}" type="slidenum">
              <a:rPr lang="it-IT" altLang="it-CH"/>
              <a:pPr/>
              <a:t>‹Nr.›</a:t>
            </a:fld>
            <a:endParaRPr lang="it-IT" altLang="it-CH"/>
          </a:p>
        </p:txBody>
      </p:sp>
    </p:spTree>
    <p:extLst>
      <p:ext uri="{BB962C8B-B14F-4D97-AF65-F5344CB8AC3E}">
        <p14:creationId xmlns:p14="http://schemas.microsoft.com/office/powerpoint/2010/main" val="1612261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de-CH"/>
              <a:t>Fare clic per modificare stile</a:t>
            </a:r>
            <a:endParaRPr lang="it-IT"/>
          </a:p>
        </p:txBody>
      </p:sp>
      <p:sp>
        <p:nvSpPr>
          <p:cNvPr id="3" name="Segnaposto data 3">
            <a:extLst>
              <a:ext uri="{FF2B5EF4-FFF2-40B4-BE49-F238E27FC236}">
                <a16:creationId xmlns:a16="http://schemas.microsoft.com/office/drawing/2014/main" id="{C0E4D71C-2B09-4842-ADE6-4E7466EA29A1}"/>
              </a:ext>
            </a:extLst>
          </p:cNvPr>
          <p:cNvSpPr>
            <a:spLocks noGrp="1"/>
          </p:cNvSpPr>
          <p:nvPr>
            <p:ph type="dt" sz="half" idx="10"/>
          </p:nvPr>
        </p:nvSpPr>
        <p:spPr/>
        <p:txBody>
          <a:bodyPr/>
          <a:lstStyle>
            <a:lvl1pPr>
              <a:defRPr/>
            </a:lvl1pPr>
          </a:lstStyle>
          <a:p>
            <a:fld id="{130EAC61-4C31-D14F-B800-68B04E9DF3D3}" type="datetime1">
              <a:rPr lang="it-IT" altLang="it-CH"/>
              <a:pPr/>
              <a:t>20/05/2024</a:t>
            </a:fld>
            <a:endParaRPr lang="it-IT" altLang="it-CH"/>
          </a:p>
        </p:txBody>
      </p:sp>
      <p:sp>
        <p:nvSpPr>
          <p:cNvPr id="4" name="Segnaposto piè di pagina 4">
            <a:extLst>
              <a:ext uri="{FF2B5EF4-FFF2-40B4-BE49-F238E27FC236}">
                <a16:creationId xmlns:a16="http://schemas.microsoft.com/office/drawing/2014/main" id="{42D2B322-5395-134B-936A-DF82191EAA8C}"/>
              </a:ext>
            </a:extLst>
          </p:cNvPr>
          <p:cNvSpPr>
            <a:spLocks noGrp="1"/>
          </p:cNvSpPr>
          <p:nvPr>
            <p:ph type="ftr" sz="quarter" idx="11"/>
          </p:nvPr>
        </p:nvSpPr>
        <p:spPr/>
        <p:txBody>
          <a:bodyPr/>
          <a:lstStyle>
            <a:lvl1pPr>
              <a:defRPr/>
            </a:lvl1pPr>
          </a:lstStyle>
          <a:p>
            <a:pPr>
              <a:defRPr/>
            </a:pPr>
            <a:endParaRPr lang="it-IT"/>
          </a:p>
        </p:txBody>
      </p:sp>
      <p:sp>
        <p:nvSpPr>
          <p:cNvPr id="5" name="Segnaposto numero diapositiva 5">
            <a:extLst>
              <a:ext uri="{FF2B5EF4-FFF2-40B4-BE49-F238E27FC236}">
                <a16:creationId xmlns:a16="http://schemas.microsoft.com/office/drawing/2014/main" id="{0920B940-0889-E54A-95E7-F707C15D598A}"/>
              </a:ext>
            </a:extLst>
          </p:cNvPr>
          <p:cNvSpPr>
            <a:spLocks noGrp="1"/>
          </p:cNvSpPr>
          <p:nvPr>
            <p:ph type="sldNum" sz="quarter" idx="12"/>
          </p:nvPr>
        </p:nvSpPr>
        <p:spPr/>
        <p:txBody>
          <a:bodyPr/>
          <a:lstStyle>
            <a:lvl1pPr>
              <a:defRPr/>
            </a:lvl1pPr>
          </a:lstStyle>
          <a:p>
            <a:fld id="{E57A0B1E-382D-CF43-891E-721169C90849}" type="slidenum">
              <a:rPr lang="it-IT" altLang="it-CH"/>
              <a:pPr/>
              <a:t>‹Nr.›</a:t>
            </a:fld>
            <a:endParaRPr lang="it-IT" altLang="it-CH"/>
          </a:p>
        </p:txBody>
      </p:sp>
    </p:spTree>
    <p:extLst>
      <p:ext uri="{BB962C8B-B14F-4D97-AF65-F5344CB8AC3E}">
        <p14:creationId xmlns:p14="http://schemas.microsoft.com/office/powerpoint/2010/main" val="3257571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9ED54D69-3E5A-2E4B-A9BC-2B3A0D17C8B0}"/>
              </a:ext>
            </a:extLst>
          </p:cNvPr>
          <p:cNvSpPr>
            <a:spLocks noGrp="1"/>
          </p:cNvSpPr>
          <p:nvPr>
            <p:ph type="dt" sz="half" idx="10"/>
          </p:nvPr>
        </p:nvSpPr>
        <p:spPr/>
        <p:txBody>
          <a:bodyPr/>
          <a:lstStyle>
            <a:lvl1pPr>
              <a:defRPr/>
            </a:lvl1pPr>
          </a:lstStyle>
          <a:p>
            <a:fld id="{621135A5-204D-FC43-AF8E-4517187D2E28}" type="datetime1">
              <a:rPr lang="it-IT" altLang="it-CH"/>
              <a:pPr/>
              <a:t>20/05/2024</a:t>
            </a:fld>
            <a:endParaRPr lang="it-IT" altLang="it-CH"/>
          </a:p>
        </p:txBody>
      </p:sp>
      <p:sp>
        <p:nvSpPr>
          <p:cNvPr id="3" name="Segnaposto piè di pagina 4">
            <a:extLst>
              <a:ext uri="{FF2B5EF4-FFF2-40B4-BE49-F238E27FC236}">
                <a16:creationId xmlns:a16="http://schemas.microsoft.com/office/drawing/2014/main" id="{3AF046C1-5992-8A46-B51D-51F10FB89AF1}"/>
              </a:ext>
            </a:extLst>
          </p:cNvPr>
          <p:cNvSpPr>
            <a:spLocks noGrp="1"/>
          </p:cNvSpPr>
          <p:nvPr>
            <p:ph type="ftr" sz="quarter" idx="11"/>
          </p:nvPr>
        </p:nvSpPr>
        <p:spPr/>
        <p:txBody>
          <a:bodyPr/>
          <a:lstStyle>
            <a:lvl1pPr>
              <a:defRPr/>
            </a:lvl1pPr>
          </a:lstStyle>
          <a:p>
            <a:pPr>
              <a:defRPr/>
            </a:pPr>
            <a:endParaRPr lang="it-IT"/>
          </a:p>
        </p:txBody>
      </p:sp>
      <p:sp>
        <p:nvSpPr>
          <p:cNvPr id="4" name="Segnaposto numero diapositiva 5">
            <a:extLst>
              <a:ext uri="{FF2B5EF4-FFF2-40B4-BE49-F238E27FC236}">
                <a16:creationId xmlns:a16="http://schemas.microsoft.com/office/drawing/2014/main" id="{5445314E-7BC2-7F45-9180-B382120B681D}"/>
              </a:ext>
            </a:extLst>
          </p:cNvPr>
          <p:cNvSpPr>
            <a:spLocks noGrp="1"/>
          </p:cNvSpPr>
          <p:nvPr>
            <p:ph type="sldNum" sz="quarter" idx="12"/>
          </p:nvPr>
        </p:nvSpPr>
        <p:spPr/>
        <p:txBody>
          <a:bodyPr/>
          <a:lstStyle>
            <a:lvl1pPr>
              <a:defRPr/>
            </a:lvl1pPr>
          </a:lstStyle>
          <a:p>
            <a:fld id="{35C0C18D-B4DC-B442-9516-0E303E554AC9}" type="slidenum">
              <a:rPr lang="it-IT" altLang="it-CH"/>
              <a:pPr/>
              <a:t>‹Nr.›</a:t>
            </a:fld>
            <a:endParaRPr lang="it-IT" altLang="it-CH"/>
          </a:p>
        </p:txBody>
      </p:sp>
    </p:spTree>
    <p:extLst>
      <p:ext uri="{BB962C8B-B14F-4D97-AF65-F5344CB8AC3E}">
        <p14:creationId xmlns:p14="http://schemas.microsoft.com/office/powerpoint/2010/main" val="3605316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80061" y="509694"/>
            <a:ext cx="3158729" cy="2169160"/>
          </a:xfrm>
        </p:spPr>
        <p:txBody>
          <a:bodyPr anchor="b"/>
          <a:lstStyle>
            <a:lvl1pPr algn="l">
              <a:defRPr sz="2800" b="1"/>
            </a:lvl1pPr>
          </a:lstStyle>
          <a:p>
            <a:r>
              <a:rPr lang="de-CH"/>
              <a:t>Fare clic per modificare stile</a:t>
            </a:r>
            <a:endParaRPr lang="it-IT"/>
          </a:p>
        </p:txBody>
      </p:sp>
      <p:sp>
        <p:nvSpPr>
          <p:cNvPr id="3" name="Segnaposto contenuto 2"/>
          <p:cNvSpPr>
            <a:spLocks noGrp="1"/>
          </p:cNvSpPr>
          <p:nvPr>
            <p:ph idx="1"/>
          </p:nvPr>
        </p:nvSpPr>
        <p:spPr>
          <a:xfrm>
            <a:off x="3753803" y="509695"/>
            <a:ext cx="5367338" cy="10925811"/>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de-CH"/>
              <a:t>Fare clic per modificare gli stili del testo dello schema</a:t>
            </a:r>
          </a:p>
          <a:p>
            <a:pPr lvl="1"/>
            <a:r>
              <a:rPr lang="de-CH"/>
              <a:t>Secondo livello</a:t>
            </a:r>
          </a:p>
          <a:p>
            <a:pPr lvl="2"/>
            <a:r>
              <a:rPr lang="de-CH"/>
              <a:t>Terzo livello</a:t>
            </a:r>
          </a:p>
          <a:p>
            <a:pPr lvl="3"/>
            <a:r>
              <a:rPr lang="de-CH"/>
              <a:t>Quarto livello</a:t>
            </a:r>
          </a:p>
          <a:p>
            <a:pPr lvl="4"/>
            <a:r>
              <a:rPr lang="de-CH"/>
              <a:t>Quinto livello</a:t>
            </a:r>
            <a:endParaRPr lang="it-IT"/>
          </a:p>
        </p:txBody>
      </p:sp>
      <p:sp>
        <p:nvSpPr>
          <p:cNvPr id="4" name="Segnaposto testo 3"/>
          <p:cNvSpPr>
            <a:spLocks noGrp="1"/>
          </p:cNvSpPr>
          <p:nvPr>
            <p:ph type="body" sz="half" idx="2"/>
          </p:nvPr>
        </p:nvSpPr>
        <p:spPr>
          <a:xfrm>
            <a:off x="480061" y="2678855"/>
            <a:ext cx="3158729" cy="8756651"/>
          </a:xfrm>
        </p:spPr>
        <p:txBody>
          <a:bodyPr/>
          <a:lstStyle>
            <a:lvl1pPr marL="0" indent="0">
              <a:buNone/>
              <a:defRPr sz="196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lang="de-CH"/>
              <a:t>Fare clic per modificare gli stili del testo dello schema</a:t>
            </a:r>
          </a:p>
        </p:txBody>
      </p:sp>
      <p:sp>
        <p:nvSpPr>
          <p:cNvPr id="5" name="Segnaposto data 3">
            <a:extLst>
              <a:ext uri="{FF2B5EF4-FFF2-40B4-BE49-F238E27FC236}">
                <a16:creationId xmlns:a16="http://schemas.microsoft.com/office/drawing/2014/main" id="{3303A93C-08CF-3340-BCD0-3947E7D17B1F}"/>
              </a:ext>
            </a:extLst>
          </p:cNvPr>
          <p:cNvSpPr>
            <a:spLocks noGrp="1"/>
          </p:cNvSpPr>
          <p:nvPr>
            <p:ph type="dt" sz="half" idx="10"/>
          </p:nvPr>
        </p:nvSpPr>
        <p:spPr/>
        <p:txBody>
          <a:bodyPr/>
          <a:lstStyle>
            <a:lvl1pPr>
              <a:defRPr/>
            </a:lvl1pPr>
          </a:lstStyle>
          <a:p>
            <a:fld id="{1D7386FD-0F36-7C4F-ADC0-EDE8F5071AB8}" type="datetime1">
              <a:rPr lang="it-IT" altLang="it-CH"/>
              <a:pPr/>
              <a:t>20/05/2024</a:t>
            </a:fld>
            <a:endParaRPr lang="it-IT" altLang="it-CH"/>
          </a:p>
        </p:txBody>
      </p:sp>
      <p:sp>
        <p:nvSpPr>
          <p:cNvPr id="6" name="Segnaposto piè di pagina 4">
            <a:extLst>
              <a:ext uri="{FF2B5EF4-FFF2-40B4-BE49-F238E27FC236}">
                <a16:creationId xmlns:a16="http://schemas.microsoft.com/office/drawing/2014/main" id="{5CCF5F49-1ED6-AE49-89B7-5F425B6C5E8C}"/>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8CB0E9C5-A10A-4C4A-A625-7D2FCA26EC09}"/>
              </a:ext>
            </a:extLst>
          </p:cNvPr>
          <p:cNvSpPr>
            <a:spLocks noGrp="1"/>
          </p:cNvSpPr>
          <p:nvPr>
            <p:ph type="sldNum" sz="quarter" idx="12"/>
          </p:nvPr>
        </p:nvSpPr>
        <p:spPr/>
        <p:txBody>
          <a:bodyPr/>
          <a:lstStyle>
            <a:lvl1pPr>
              <a:defRPr/>
            </a:lvl1pPr>
          </a:lstStyle>
          <a:p>
            <a:fld id="{DF05E5E9-861B-6747-A61D-8671AA4CB01B}" type="slidenum">
              <a:rPr lang="it-IT" altLang="it-CH"/>
              <a:pPr/>
              <a:t>‹Nr.›</a:t>
            </a:fld>
            <a:endParaRPr lang="it-IT" altLang="it-CH"/>
          </a:p>
        </p:txBody>
      </p:sp>
    </p:spTree>
    <p:extLst>
      <p:ext uri="{BB962C8B-B14F-4D97-AF65-F5344CB8AC3E}">
        <p14:creationId xmlns:p14="http://schemas.microsoft.com/office/powerpoint/2010/main" val="3184917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881902" y="8961121"/>
            <a:ext cx="5760720" cy="1057911"/>
          </a:xfrm>
        </p:spPr>
        <p:txBody>
          <a:bodyPr anchor="b"/>
          <a:lstStyle>
            <a:lvl1pPr algn="l">
              <a:defRPr sz="2800" b="1"/>
            </a:lvl1pPr>
          </a:lstStyle>
          <a:p>
            <a:r>
              <a:rPr lang="de-CH"/>
              <a:t>Fare clic per modificare stile</a:t>
            </a:r>
            <a:endParaRPr lang="it-IT"/>
          </a:p>
        </p:txBody>
      </p:sp>
      <p:sp>
        <p:nvSpPr>
          <p:cNvPr id="3" name="Segnaposto immagine 2"/>
          <p:cNvSpPr>
            <a:spLocks noGrp="1"/>
          </p:cNvSpPr>
          <p:nvPr>
            <p:ph type="pic" idx="1"/>
          </p:nvPr>
        </p:nvSpPr>
        <p:spPr>
          <a:xfrm>
            <a:off x="1881902" y="1143846"/>
            <a:ext cx="5760720" cy="7680960"/>
          </a:xfrm>
        </p:spPr>
        <p:txBody>
          <a:bodyPr rtlCol="0">
            <a:normAutofit/>
          </a:bodyPr>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pPr lvl="0"/>
            <a:endParaRPr lang="it-IT" noProof="0"/>
          </a:p>
        </p:txBody>
      </p:sp>
      <p:sp>
        <p:nvSpPr>
          <p:cNvPr id="4" name="Segnaposto testo 3"/>
          <p:cNvSpPr>
            <a:spLocks noGrp="1"/>
          </p:cNvSpPr>
          <p:nvPr>
            <p:ph type="body" sz="half" idx="2"/>
          </p:nvPr>
        </p:nvSpPr>
        <p:spPr>
          <a:xfrm>
            <a:off x="1881902" y="10019032"/>
            <a:ext cx="5760720" cy="1502409"/>
          </a:xfrm>
        </p:spPr>
        <p:txBody>
          <a:bodyPr/>
          <a:lstStyle>
            <a:lvl1pPr marL="0" indent="0">
              <a:buNone/>
              <a:defRPr sz="196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lang="de-CH"/>
              <a:t>Fare clic per modificare gli stili del testo dello schema</a:t>
            </a:r>
          </a:p>
        </p:txBody>
      </p:sp>
      <p:sp>
        <p:nvSpPr>
          <p:cNvPr id="5" name="Segnaposto data 3">
            <a:extLst>
              <a:ext uri="{FF2B5EF4-FFF2-40B4-BE49-F238E27FC236}">
                <a16:creationId xmlns:a16="http://schemas.microsoft.com/office/drawing/2014/main" id="{5BB7EF9B-1A22-B341-A955-92B0A4E0791D}"/>
              </a:ext>
            </a:extLst>
          </p:cNvPr>
          <p:cNvSpPr>
            <a:spLocks noGrp="1"/>
          </p:cNvSpPr>
          <p:nvPr>
            <p:ph type="dt" sz="half" idx="10"/>
          </p:nvPr>
        </p:nvSpPr>
        <p:spPr/>
        <p:txBody>
          <a:bodyPr/>
          <a:lstStyle>
            <a:lvl1pPr>
              <a:defRPr/>
            </a:lvl1pPr>
          </a:lstStyle>
          <a:p>
            <a:fld id="{889F48B8-36D2-0F42-9604-169D832A1B9E}" type="datetime1">
              <a:rPr lang="it-IT" altLang="it-CH"/>
              <a:pPr/>
              <a:t>20/05/2024</a:t>
            </a:fld>
            <a:endParaRPr lang="it-IT" altLang="it-CH"/>
          </a:p>
        </p:txBody>
      </p:sp>
      <p:sp>
        <p:nvSpPr>
          <p:cNvPr id="6" name="Segnaposto piè di pagina 4">
            <a:extLst>
              <a:ext uri="{FF2B5EF4-FFF2-40B4-BE49-F238E27FC236}">
                <a16:creationId xmlns:a16="http://schemas.microsoft.com/office/drawing/2014/main" id="{7D82B6A8-4102-F940-A389-DA23023104C8}"/>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52A0C896-CE94-2545-A5AF-0D6BD8D7B2C3}"/>
              </a:ext>
            </a:extLst>
          </p:cNvPr>
          <p:cNvSpPr>
            <a:spLocks noGrp="1"/>
          </p:cNvSpPr>
          <p:nvPr>
            <p:ph type="sldNum" sz="quarter" idx="12"/>
          </p:nvPr>
        </p:nvSpPr>
        <p:spPr/>
        <p:txBody>
          <a:bodyPr/>
          <a:lstStyle>
            <a:lvl1pPr>
              <a:defRPr/>
            </a:lvl1pPr>
          </a:lstStyle>
          <a:p>
            <a:fld id="{CAEFBECC-671F-AF46-BC63-B950A374BC1A}" type="slidenum">
              <a:rPr lang="it-IT" altLang="it-CH"/>
              <a:pPr/>
              <a:t>‹Nr.›</a:t>
            </a:fld>
            <a:endParaRPr lang="it-IT" altLang="it-CH"/>
          </a:p>
        </p:txBody>
      </p:sp>
    </p:spTree>
    <p:extLst>
      <p:ext uri="{BB962C8B-B14F-4D97-AF65-F5344CB8AC3E}">
        <p14:creationId xmlns:p14="http://schemas.microsoft.com/office/powerpoint/2010/main" val="4215767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a:extLst>
              <a:ext uri="{FF2B5EF4-FFF2-40B4-BE49-F238E27FC236}">
                <a16:creationId xmlns:a16="http://schemas.microsoft.com/office/drawing/2014/main" id="{38A7F78D-013B-A144-AC35-CE6DD8C9BCB6}"/>
              </a:ext>
            </a:extLst>
          </p:cNvPr>
          <p:cNvSpPr>
            <a:spLocks noGrp="1"/>
          </p:cNvSpPr>
          <p:nvPr>
            <p:ph type="title"/>
          </p:nvPr>
        </p:nvSpPr>
        <p:spPr bwMode="auto">
          <a:xfrm>
            <a:off x="480060" y="513398"/>
            <a:ext cx="864108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CH"/>
              <a:t>Fare clic per modificare stile</a:t>
            </a:r>
          </a:p>
        </p:txBody>
      </p:sp>
      <p:sp>
        <p:nvSpPr>
          <p:cNvPr id="1027" name="Segnaposto testo 2">
            <a:extLst>
              <a:ext uri="{FF2B5EF4-FFF2-40B4-BE49-F238E27FC236}">
                <a16:creationId xmlns:a16="http://schemas.microsoft.com/office/drawing/2014/main" id="{4099CDE6-0B89-564E-9A3C-9F30AD1DFA1B}"/>
              </a:ext>
            </a:extLst>
          </p:cNvPr>
          <p:cNvSpPr>
            <a:spLocks noGrp="1"/>
          </p:cNvSpPr>
          <p:nvPr>
            <p:ph type="body" idx="1"/>
          </p:nvPr>
        </p:nvSpPr>
        <p:spPr bwMode="auto">
          <a:xfrm>
            <a:off x="480060" y="2987040"/>
            <a:ext cx="8641080" cy="844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CH"/>
              <a:t>Fare clic per modificare gli stili del testo dello schema</a:t>
            </a:r>
          </a:p>
          <a:p>
            <a:pPr lvl="1"/>
            <a:r>
              <a:rPr lang="it-IT" altLang="it-CH"/>
              <a:t>Secondo livello</a:t>
            </a:r>
          </a:p>
          <a:p>
            <a:pPr lvl="2"/>
            <a:r>
              <a:rPr lang="it-IT" altLang="it-CH"/>
              <a:t>Terzo livello</a:t>
            </a:r>
          </a:p>
          <a:p>
            <a:pPr lvl="3"/>
            <a:r>
              <a:rPr lang="it-IT" altLang="it-CH"/>
              <a:t>Quarto livello</a:t>
            </a:r>
          </a:p>
          <a:p>
            <a:pPr lvl="4"/>
            <a:r>
              <a:rPr lang="it-IT" altLang="it-CH"/>
              <a:t>Quinto livello</a:t>
            </a:r>
          </a:p>
        </p:txBody>
      </p:sp>
      <p:sp>
        <p:nvSpPr>
          <p:cNvPr id="4" name="Segnaposto data 3">
            <a:extLst>
              <a:ext uri="{FF2B5EF4-FFF2-40B4-BE49-F238E27FC236}">
                <a16:creationId xmlns:a16="http://schemas.microsoft.com/office/drawing/2014/main" id="{41093ECF-21C0-544A-9B24-DB4E0ED65745}"/>
              </a:ext>
            </a:extLst>
          </p:cNvPr>
          <p:cNvSpPr>
            <a:spLocks noGrp="1"/>
          </p:cNvSpPr>
          <p:nvPr>
            <p:ph type="dt" sz="half" idx="2"/>
          </p:nvPr>
        </p:nvSpPr>
        <p:spPr>
          <a:xfrm>
            <a:off x="480060" y="11865929"/>
            <a:ext cx="2240280" cy="680085"/>
          </a:xfrm>
          <a:prstGeom prst="rect">
            <a:avLst/>
          </a:prstGeom>
        </p:spPr>
        <p:txBody>
          <a:bodyPr vert="horz" wrap="square" lIns="91440" tIns="45720" rIns="91440" bIns="45720" numCol="1" anchor="ctr" anchorCtr="0" compatLnSpc="1">
            <a:prstTxWarp prst="textNoShape">
              <a:avLst/>
            </a:prstTxWarp>
          </a:bodyPr>
          <a:lstStyle>
            <a:lvl1pPr>
              <a:defRPr sz="1680">
                <a:solidFill>
                  <a:srgbClr val="898989"/>
                </a:solidFill>
                <a:latin typeface="Calibri" panose="020F0502020204030204" pitchFamily="34" charset="0"/>
              </a:defRPr>
            </a:lvl1pPr>
          </a:lstStyle>
          <a:p>
            <a:fld id="{758A5044-8333-FB46-8BB0-4998E44A484C}" type="datetime1">
              <a:rPr lang="it-IT" altLang="it-CH"/>
              <a:pPr/>
              <a:t>20/05/2024</a:t>
            </a:fld>
            <a:endParaRPr lang="it-IT" altLang="it-CH"/>
          </a:p>
        </p:txBody>
      </p:sp>
      <p:sp>
        <p:nvSpPr>
          <p:cNvPr id="5" name="Segnaposto piè di pagina 4">
            <a:extLst>
              <a:ext uri="{FF2B5EF4-FFF2-40B4-BE49-F238E27FC236}">
                <a16:creationId xmlns:a16="http://schemas.microsoft.com/office/drawing/2014/main" id="{9F44326D-E7F4-7F4F-B74B-6635228DB445}"/>
              </a:ext>
            </a:extLst>
          </p:cNvPr>
          <p:cNvSpPr>
            <a:spLocks noGrp="1"/>
          </p:cNvSpPr>
          <p:nvPr>
            <p:ph type="ftr" sz="quarter" idx="3"/>
          </p:nvPr>
        </p:nvSpPr>
        <p:spPr>
          <a:xfrm>
            <a:off x="3280410" y="11865929"/>
            <a:ext cx="3040380" cy="680085"/>
          </a:xfrm>
          <a:prstGeom prst="rect">
            <a:avLst/>
          </a:prstGeom>
        </p:spPr>
        <p:txBody>
          <a:bodyPr vert="horz" lIns="91440" tIns="45720" rIns="91440" bIns="45720" rtlCol="0" anchor="ctr"/>
          <a:lstStyle>
            <a:lvl1pPr algn="ctr" fontAlgn="auto">
              <a:spcBef>
                <a:spcPts val="0"/>
              </a:spcBef>
              <a:spcAft>
                <a:spcPts val="0"/>
              </a:spcAft>
              <a:defRPr sz="1680">
                <a:solidFill>
                  <a:schemeClr val="tx1">
                    <a:tint val="75000"/>
                  </a:schemeClr>
                </a:solidFill>
                <a:latin typeface="+mn-lt"/>
                <a:ea typeface="+mn-ea"/>
                <a:cs typeface="+mn-cs"/>
              </a:defRPr>
            </a:lvl1pPr>
          </a:lstStyle>
          <a:p>
            <a:pPr>
              <a:defRPr/>
            </a:pPr>
            <a:endParaRPr lang="it-IT"/>
          </a:p>
        </p:txBody>
      </p:sp>
      <p:sp>
        <p:nvSpPr>
          <p:cNvPr id="6" name="Segnaposto numero diapositiva 5">
            <a:extLst>
              <a:ext uri="{FF2B5EF4-FFF2-40B4-BE49-F238E27FC236}">
                <a16:creationId xmlns:a16="http://schemas.microsoft.com/office/drawing/2014/main" id="{EBBA24CF-274B-224F-A015-2F76EB7A28F0}"/>
              </a:ext>
            </a:extLst>
          </p:cNvPr>
          <p:cNvSpPr>
            <a:spLocks noGrp="1"/>
          </p:cNvSpPr>
          <p:nvPr>
            <p:ph type="sldNum" sz="quarter" idx="4"/>
          </p:nvPr>
        </p:nvSpPr>
        <p:spPr>
          <a:xfrm>
            <a:off x="6880860" y="11865929"/>
            <a:ext cx="2240280" cy="680085"/>
          </a:xfrm>
          <a:prstGeom prst="rect">
            <a:avLst/>
          </a:prstGeom>
        </p:spPr>
        <p:txBody>
          <a:bodyPr vert="horz" wrap="square" lIns="91440" tIns="45720" rIns="91440" bIns="45720" numCol="1" anchor="ctr" anchorCtr="0" compatLnSpc="1">
            <a:prstTxWarp prst="textNoShape">
              <a:avLst/>
            </a:prstTxWarp>
          </a:bodyPr>
          <a:lstStyle>
            <a:lvl1pPr algn="r">
              <a:defRPr sz="1680">
                <a:solidFill>
                  <a:srgbClr val="898989"/>
                </a:solidFill>
                <a:latin typeface="Calibri" panose="020F0502020204030204" pitchFamily="34" charset="0"/>
              </a:defRPr>
            </a:lvl1pPr>
          </a:lstStyle>
          <a:p>
            <a:fld id="{4A61915E-4155-974F-8348-82D2E7696222}" type="slidenum">
              <a:rPr lang="it-IT" altLang="it-CH"/>
              <a:pPr/>
              <a:t>‹Nr.›</a:t>
            </a:fld>
            <a:endParaRPr lang="it-IT" altLang="it-C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40080" rtl="0" eaLnBrk="0" fontAlgn="base" hangingPunct="0">
        <a:spcBef>
          <a:spcPct val="0"/>
        </a:spcBef>
        <a:spcAft>
          <a:spcPct val="0"/>
        </a:spcAft>
        <a:defRPr sz="6160" kern="1200">
          <a:solidFill>
            <a:schemeClr val="tx1"/>
          </a:solidFill>
          <a:latin typeface="+mj-lt"/>
          <a:ea typeface="ＭＳ Ｐゴシック" charset="-128"/>
          <a:cs typeface="ＭＳ Ｐゴシック" charset="-128"/>
        </a:defRPr>
      </a:lvl1pPr>
      <a:lvl2pPr algn="ctr" defTabSz="640080" rtl="0" eaLnBrk="0" fontAlgn="base" hangingPunct="0">
        <a:spcBef>
          <a:spcPct val="0"/>
        </a:spcBef>
        <a:spcAft>
          <a:spcPct val="0"/>
        </a:spcAft>
        <a:defRPr sz="6160">
          <a:solidFill>
            <a:schemeClr val="tx1"/>
          </a:solidFill>
          <a:latin typeface="Calibri" charset="0"/>
          <a:ea typeface="ＭＳ Ｐゴシック" charset="-128"/>
          <a:cs typeface="ＭＳ Ｐゴシック" charset="-128"/>
        </a:defRPr>
      </a:lvl2pPr>
      <a:lvl3pPr algn="ctr" defTabSz="640080" rtl="0" eaLnBrk="0" fontAlgn="base" hangingPunct="0">
        <a:spcBef>
          <a:spcPct val="0"/>
        </a:spcBef>
        <a:spcAft>
          <a:spcPct val="0"/>
        </a:spcAft>
        <a:defRPr sz="6160">
          <a:solidFill>
            <a:schemeClr val="tx1"/>
          </a:solidFill>
          <a:latin typeface="Calibri" charset="0"/>
          <a:ea typeface="ＭＳ Ｐゴシック" charset="-128"/>
          <a:cs typeface="ＭＳ Ｐゴシック" charset="-128"/>
        </a:defRPr>
      </a:lvl3pPr>
      <a:lvl4pPr algn="ctr" defTabSz="640080" rtl="0" eaLnBrk="0" fontAlgn="base" hangingPunct="0">
        <a:spcBef>
          <a:spcPct val="0"/>
        </a:spcBef>
        <a:spcAft>
          <a:spcPct val="0"/>
        </a:spcAft>
        <a:defRPr sz="6160">
          <a:solidFill>
            <a:schemeClr val="tx1"/>
          </a:solidFill>
          <a:latin typeface="Calibri" charset="0"/>
          <a:ea typeface="ＭＳ Ｐゴシック" charset="-128"/>
          <a:cs typeface="ＭＳ Ｐゴシック" charset="-128"/>
        </a:defRPr>
      </a:lvl4pPr>
      <a:lvl5pPr algn="ctr" defTabSz="640080" rtl="0" eaLnBrk="0" fontAlgn="base" hangingPunct="0">
        <a:spcBef>
          <a:spcPct val="0"/>
        </a:spcBef>
        <a:spcAft>
          <a:spcPct val="0"/>
        </a:spcAft>
        <a:defRPr sz="6160">
          <a:solidFill>
            <a:schemeClr val="tx1"/>
          </a:solidFill>
          <a:latin typeface="Calibri" charset="0"/>
          <a:ea typeface="ＭＳ Ｐゴシック" charset="-128"/>
          <a:cs typeface="ＭＳ Ｐゴシック" charset="-128"/>
        </a:defRPr>
      </a:lvl5pPr>
      <a:lvl6pPr marL="640080" algn="ctr" defTabSz="640080" rtl="0" fontAlgn="base">
        <a:spcBef>
          <a:spcPct val="0"/>
        </a:spcBef>
        <a:spcAft>
          <a:spcPct val="0"/>
        </a:spcAft>
        <a:defRPr sz="6160">
          <a:solidFill>
            <a:schemeClr val="tx1"/>
          </a:solidFill>
          <a:latin typeface="Calibri" charset="0"/>
          <a:ea typeface="ＭＳ Ｐゴシック" charset="-128"/>
          <a:cs typeface="ＭＳ Ｐゴシック" charset="-128"/>
        </a:defRPr>
      </a:lvl6pPr>
      <a:lvl7pPr marL="1280160" algn="ctr" defTabSz="640080" rtl="0" fontAlgn="base">
        <a:spcBef>
          <a:spcPct val="0"/>
        </a:spcBef>
        <a:spcAft>
          <a:spcPct val="0"/>
        </a:spcAft>
        <a:defRPr sz="6160">
          <a:solidFill>
            <a:schemeClr val="tx1"/>
          </a:solidFill>
          <a:latin typeface="Calibri" charset="0"/>
          <a:ea typeface="ＭＳ Ｐゴシック" charset="-128"/>
          <a:cs typeface="ＭＳ Ｐゴシック" charset="-128"/>
        </a:defRPr>
      </a:lvl7pPr>
      <a:lvl8pPr marL="1920240" algn="ctr" defTabSz="640080" rtl="0" fontAlgn="base">
        <a:spcBef>
          <a:spcPct val="0"/>
        </a:spcBef>
        <a:spcAft>
          <a:spcPct val="0"/>
        </a:spcAft>
        <a:defRPr sz="6160">
          <a:solidFill>
            <a:schemeClr val="tx1"/>
          </a:solidFill>
          <a:latin typeface="Calibri" charset="0"/>
          <a:ea typeface="ＭＳ Ｐゴシック" charset="-128"/>
          <a:cs typeface="ＭＳ Ｐゴシック" charset="-128"/>
        </a:defRPr>
      </a:lvl8pPr>
      <a:lvl9pPr marL="2560320" algn="ctr" defTabSz="640080" rtl="0" fontAlgn="base">
        <a:spcBef>
          <a:spcPct val="0"/>
        </a:spcBef>
        <a:spcAft>
          <a:spcPct val="0"/>
        </a:spcAft>
        <a:defRPr sz="6160">
          <a:solidFill>
            <a:schemeClr val="tx1"/>
          </a:solidFill>
          <a:latin typeface="Calibri" charset="0"/>
          <a:ea typeface="ＭＳ Ｐゴシック" charset="-128"/>
          <a:cs typeface="ＭＳ Ｐゴシック" charset="-128"/>
        </a:defRPr>
      </a:lvl9pPr>
    </p:titleStyle>
    <p:bodyStyle>
      <a:lvl1pPr marL="480060" indent="-480060" algn="l" defTabSz="640080" rtl="0" eaLnBrk="0" fontAlgn="base" hangingPunct="0">
        <a:spcBef>
          <a:spcPct val="20000"/>
        </a:spcBef>
        <a:spcAft>
          <a:spcPct val="0"/>
        </a:spcAft>
        <a:buFont typeface="Arial" panose="020B0604020202020204" pitchFamily="34" charset="0"/>
        <a:buChar char="•"/>
        <a:defRPr sz="4480" kern="1200">
          <a:solidFill>
            <a:schemeClr val="tx1"/>
          </a:solidFill>
          <a:latin typeface="+mn-lt"/>
          <a:ea typeface="ＭＳ Ｐゴシック" charset="-128"/>
          <a:cs typeface="ＭＳ Ｐゴシック" charset="-128"/>
        </a:defRPr>
      </a:lvl1pPr>
      <a:lvl2pPr marL="1040130" indent="-400050" algn="l" defTabSz="640080" rtl="0" eaLnBrk="0" fontAlgn="base" hangingPunct="0">
        <a:spcBef>
          <a:spcPct val="20000"/>
        </a:spcBef>
        <a:spcAft>
          <a:spcPct val="0"/>
        </a:spcAft>
        <a:buFont typeface="Arial" panose="020B0604020202020204" pitchFamily="34" charset="0"/>
        <a:buChar char="–"/>
        <a:defRPr sz="3920" kern="1200">
          <a:solidFill>
            <a:schemeClr val="tx1"/>
          </a:solidFill>
          <a:latin typeface="+mn-lt"/>
          <a:ea typeface="ＭＳ Ｐゴシック" charset="-128"/>
          <a:cs typeface="+mn-cs"/>
        </a:defRPr>
      </a:lvl2pPr>
      <a:lvl3pPr marL="1600200" indent="-320040" algn="l" defTabSz="640080" rtl="0" eaLnBrk="0" fontAlgn="base" hangingPunct="0">
        <a:spcBef>
          <a:spcPct val="20000"/>
        </a:spcBef>
        <a:spcAft>
          <a:spcPct val="0"/>
        </a:spcAft>
        <a:buFont typeface="Arial" panose="020B0604020202020204" pitchFamily="34" charset="0"/>
        <a:buChar char="•"/>
        <a:defRPr sz="3360" kern="1200">
          <a:solidFill>
            <a:schemeClr val="tx1"/>
          </a:solidFill>
          <a:latin typeface="+mn-lt"/>
          <a:ea typeface="ＭＳ Ｐゴシック" charset="-128"/>
          <a:cs typeface="+mn-cs"/>
        </a:defRPr>
      </a:lvl3pPr>
      <a:lvl4pPr marL="2240280" indent="-320040" algn="l" defTabSz="64008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4pPr>
      <a:lvl5pPr marL="2880360" indent="-320040" algn="l" defTabSz="64008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5pPr>
      <a:lvl6pPr marL="3520440" indent="-320040" algn="l" defTabSz="640080" rtl="0" eaLnBrk="1" latinLnBrk="0" hangingPunct="1">
        <a:spcBef>
          <a:spcPct val="20000"/>
        </a:spcBef>
        <a:buFont typeface="Arial"/>
        <a:buChar char="•"/>
        <a:defRPr sz="2800" kern="1200">
          <a:solidFill>
            <a:schemeClr val="tx1"/>
          </a:solidFill>
          <a:latin typeface="+mn-lt"/>
          <a:ea typeface="+mn-ea"/>
          <a:cs typeface="+mn-cs"/>
        </a:defRPr>
      </a:lvl6pPr>
      <a:lvl7pPr marL="4160520" indent="-320040" algn="l" defTabSz="640080" rtl="0" eaLnBrk="1" latinLnBrk="0" hangingPunct="1">
        <a:spcBef>
          <a:spcPct val="20000"/>
        </a:spcBef>
        <a:buFont typeface="Arial"/>
        <a:buChar char="•"/>
        <a:defRPr sz="2800" kern="1200">
          <a:solidFill>
            <a:schemeClr val="tx1"/>
          </a:solidFill>
          <a:latin typeface="+mn-lt"/>
          <a:ea typeface="+mn-ea"/>
          <a:cs typeface="+mn-cs"/>
        </a:defRPr>
      </a:lvl7pPr>
      <a:lvl8pPr marL="4800600" indent="-320040" algn="l" defTabSz="640080" rtl="0" eaLnBrk="1" latinLnBrk="0" hangingPunct="1">
        <a:spcBef>
          <a:spcPct val="20000"/>
        </a:spcBef>
        <a:buFont typeface="Arial"/>
        <a:buChar char="•"/>
        <a:defRPr sz="2800" kern="1200">
          <a:solidFill>
            <a:schemeClr val="tx1"/>
          </a:solidFill>
          <a:latin typeface="+mn-lt"/>
          <a:ea typeface="+mn-ea"/>
          <a:cs typeface="+mn-cs"/>
        </a:defRPr>
      </a:lvl8pPr>
      <a:lvl9pPr marL="5440680" indent="-320040" algn="l" defTabSz="640080" rtl="0" eaLnBrk="1" latinLnBrk="0" hangingPunct="1">
        <a:spcBef>
          <a:spcPct val="20000"/>
        </a:spcBef>
        <a:buFont typeface="Arial"/>
        <a:buChar char="•"/>
        <a:defRPr sz="2800" kern="1200">
          <a:solidFill>
            <a:schemeClr val="tx1"/>
          </a:solidFill>
          <a:latin typeface="+mn-lt"/>
          <a:ea typeface="+mn-ea"/>
          <a:cs typeface="+mn-cs"/>
        </a:defRPr>
      </a:lvl9pPr>
    </p:bodyStyle>
    <p:otherStyle>
      <a:defPPr>
        <a:defRPr lang="it-IT"/>
      </a:defPPr>
      <a:lvl1pPr marL="0" algn="l" defTabSz="640080" rtl="0" eaLnBrk="1" latinLnBrk="0" hangingPunct="1">
        <a:defRPr sz="2520" kern="1200">
          <a:solidFill>
            <a:schemeClr val="tx1"/>
          </a:solidFill>
          <a:latin typeface="+mn-lt"/>
          <a:ea typeface="+mn-ea"/>
          <a:cs typeface="+mn-cs"/>
        </a:defRPr>
      </a:lvl1pPr>
      <a:lvl2pPr marL="640080" algn="l" defTabSz="640080" rtl="0" eaLnBrk="1" latinLnBrk="0" hangingPunct="1">
        <a:defRPr sz="2520" kern="1200">
          <a:solidFill>
            <a:schemeClr val="tx1"/>
          </a:solidFill>
          <a:latin typeface="+mn-lt"/>
          <a:ea typeface="+mn-ea"/>
          <a:cs typeface="+mn-cs"/>
        </a:defRPr>
      </a:lvl2pPr>
      <a:lvl3pPr marL="1280160" algn="l" defTabSz="640080" rtl="0" eaLnBrk="1" latinLnBrk="0" hangingPunct="1">
        <a:defRPr sz="2520" kern="1200">
          <a:solidFill>
            <a:schemeClr val="tx1"/>
          </a:solidFill>
          <a:latin typeface="+mn-lt"/>
          <a:ea typeface="+mn-ea"/>
          <a:cs typeface="+mn-cs"/>
        </a:defRPr>
      </a:lvl3pPr>
      <a:lvl4pPr marL="1920240" algn="l" defTabSz="640080" rtl="0" eaLnBrk="1" latinLnBrk="0" hangingPunct="1">
        <a:defRPr sz="2520" kern="1200">
          <a:solidFill>
            <a:schemeClr val="tx1"/>
          </a:solidFill>
          <a:latin typeface="+mn-lt"/>
          <a:ea typeface="+mn-ea"/>
          <a:cs typeface="+mn-cs"/>
        </a:defRPr>
      </a:lvl4pPr>
      <a:lvl5pPr marL="2560320" algn="l" defTabSz="640080" rtl="0" eaLnBrk="1" latinLnBrk="0" hangingPunct="1">
        <a:defRPr sz="2520" kern="1200">
          <a:solidFill>
            <a:schemeClr val="tx1"/>
          </a:solidFill>
          <a:latin typeface="+mn-lt"/>
          <a:ea typeface="+mn-ea"/>
          <a:cs typeface="+mn-cs"/>
        </a:defRPr>
      </a:lvl5pPr>
      <a:lvl6pPr marL="3200400" algn="l" defTabSz="640080" rtl="0" eaLnBrk="1" latinLnBrk="0" hangingPunct="1">
        <a:defRPr sz="2520" kern="1200">
          <a:solidFill>
            <a:schemeClr val="tx1"/>
          </a:solidFill>
          <a:latin typeface="+mn-lt"/>
          <a:ea typeface="+mn-ea"/>
          <a:cs typeface="+mn-cs"/>
        </a:defRPr>
      </a:lvl6pPr>
      <a:lvl7pPr marL="3840480" algn="l" defTabSz="640080" rtl="0" eaLnBrk="1" latinLnBrk="0" hangingPunct="1">
        <a:defRPr sz="2520" kern="1200">
          <a:solidFill>
            <a:schemeClr val="tx1"/>
          </a:solidFill>
          <a:latin typeface="+mn-lt"/>
          <a:ea typeface="+mn-ea"/>
          <a:cs typeface="+mn-cs"/>
        </a:defRPr>
      </a:lvl7pPr>
      <a:lvl8pPr marL="4480560" algn="l" defTabSz="640080" rtl="0" eaLnBrk="1" latinLnBrk="0" hangingPunct="1">
        <a:defRPr sz="2520" kern="1200">
          <a:solidFill>
            <a:schemeClr val="tx1"/>
          </a:solidFill>
          <a:latin typeface="+mn-lt"/>
          <a:ea typeface="+mn-ea"/>
          <a:cs typeface="+mn-cs"/>
        </a:defRPr>
      </a:lvl8pPr>
      <a:lvl9pPr marL="5120640" algn="l" defTabSz="64008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asellaDiTesto 4">
            <a:extLst>
              <a:ext uri="{FF2B5EF4-FFF2-40B4-BE49-F238E27FC236}">
                <a16:creationId xmlns:a16="http://schemas.microsoft.com/office/drawing/2014/main" id="{93CAC082-66E9-214C-9CBE-DC9D25459536}"/>
              </a:ext>
            </a:extLst>
          </p:cNvPr>
          <p:cNvSpPr txBox="1">
            <a:spLocks noChangeArrowheads="1"/>
          </p:cNvSpPr>
          <p:nvPr/>
        </p:nvSpPr>
        <p:spPr bwMode="auto">
          <a:xfrm>
            <a:off x="684531" y="1213060"/>
            <a:ext cx="84385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CH" altLang="it-CH" sz="2800" b="1" dirty="0">
                <a:latin typeface="Arial" panose="020B0604020202020204" pitchFamily="34" charset="0"/>
                <a:cs typeface="Arial" panose="020B0604020202020204" pitchFamily="34" charset="0"/>
              </a:rPr>
              <a:t>Mesures de conservation pour petits mustélidés</a:t>
            </a:r>
          </a:p>
        </p:txBody>
      </p:sp>
      <p:sp>
        <p:nvSpPr>
          <p:cNvPr id="13315" name="CasellaDiTesto 7">
            <a:extLst>
              <a:ext uri="{FF2B5EF4-FFF2-40B4-BE49-F238E27FC236}">
                <a16:creationId xmlns:a16="http://schemas.microsoft.com/office/drawing/2014/main" id="{12AD3DF0-64B4-BE48-A9A4-A516F4C20E02}"/>
              </a:ext>
            </a:extLst>
          </p:cNvPr>
          <p:cNvSpPr txBox="1">
            <a:spLocks noChangeArrowheads="1"/>
          </p:cNvSpPr>
          <p:nvPr/>
        </p:nvSpPr>
        <p:spPr bwMode="auto">
          <a:xfrm>
            <a:off x="693420" y="3522040"/>
            <a:ext cx="27927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CH" altLang="it-CH" sz="2000" dirty="0">
                <a:latin typeface="Arial" panose="020B0604020202020204" pitchFamily="34" charset="0"/>
                <a:cs typeface="Arial" panose="020B0604020202020204" pitchFamily="34" charset="0"/>
              </a:rPr>
              <a:t>Hermine (pelage d’été)</a:t>
            </a:r>
          </a:p>
        </p:txBody>
      </p:sp>
      <p:sp>
        <p:nvSpPr>
          <p:cNvPr id="13316" name="CasellaDiTesto 8">
            <a:extLst>
              <a:ext uri="{FF2B5EF4-FFF2-40B4-BE49-F238E27FC236}">
                <a16:creationId xmlns:a16="http://schemas.microsoft.com/office/drawing/2014/main" id="{F55ADD9B-E378-914A-8D44-DAB130529FB5}"/>
              </a:ext>
            </a:extLst>
          </p:cNvPr>
          <p:cNvSpPr txBox="1">
            <a:spLocks noChangeArrowheads="1"/>
          </p:cNvSpPr>
          <p:nvPr/>
        </p:nvSpPr>
        <p:spPr bwMode="auto">
          <a:xfrm>
            <a:off x="4929505" y="3522040"/>
            <a:ext cx="9829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CH" altLang="it-CH" sz="2000" dirty="0">
                <a:latin typeface="Arial" panose="020B0604020202020204" pitchFamily="34" charset="0"/>
                <a:cs typeface="Arial" panose="020B0604020202020204" pitchFamily="34" charset="0"/>
              </a:rPr>
              <a:t>Belette</a:t>
            </a:r>
          </a:p>
        </p:txBody>
      </p:sp>
      <p:sp>
        <p:nvSpPr>
          <p:cNvPr id="13317" name="CasellaDiTesto 9">
            <a:extLst>
              <a:ext uri="{FF2B5EF4-FFF2-40B4-BE49-F238E27FC236}">
                <a16:creationId xmlns:a16="http://schemas.microsoft.com/office/drawing/2014/main" id="{6E1BD816-D2E5-3640-8894-434911B0D433}"/>
              </a:ext>
            </a:extLst>
          </p:cNvPr>
          <p:cNvSpPr txBox="1">
            <a:spLocks noChangeArrowheads="1"/>
          </p:cNvSpPr>
          <p:nvPr/>
        </p:nvSpPr>
        <p:spPr bwMode="auto">
          <a:xfrm>
            <a:off x="684530" y="7324263"/>
            <a:ext cx="7920990" cy="131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CH" altLang="it-CH" sz="2000" dirty="0">
                <a:latin typeface="Arial" panose="020B0604020202020204" pitchFamily="34" charset="0"/>
                <a:cs typeface="Arial" panose="020B0604020202020204" pitchFamily="34" charset="0"/>
              </a:rPr>
              <a:t>Afin que les petits mustélidés puissent utiliser cet endroit, l’</a:t>
            </a:r>
            <a:r>
              <a:rPr lang="fr-CH" altLang="it-CH" sz="2000" dirty="0" err="1">
                <a:latin typeface="Arial" panose="020B0604020202020204" pitchFamily="34" charset="0"/>
                <a:cs typeface="Arial" panose="020B0604020202020204" pitchFamily="34" charset="0"/>
              </a:rPr>
              <a:t>exploitant·e</a:t>
            </a:r>
            <a:r>
              <a:rPr lang="fr-CH" altLang="it-CH" sz="2000" dirty="0">
                <a:latin typeface="Arial" panose="020B0604020202020204" pitchFamily="34" charset="0"/>
                <a:cs typeface="Arial" panose="020B0604020202020204" pitchFamily="34" charset="0"/>
              </a:rPr>
              <a:t> a installé les structures suivantes pour eux :</a:t>
            </a:r>
            <a:endParaRPr lang="de-CH" altLang="it-CH" sz="1960" dirty="0">
              <a:cs typeface="Arial" panose="020B0604020202020204" pitchFamily="34" charset="0"/>
            </a:endParaRPr>
          </a:p>
          <a:p>
            <a:pPr eaLnBrk="1" hangingPunct="1"/>
            <a:endParaRPr lang="de-CH" altLang="it-CH" sz="1960" dirty="0">
              <a:cs typeface="Arial" panose="020B0604020202020204" pitchFamily="34" charset="0"/>
            </a:endParaRPr>
          </a:p>
          <a:p>
            <a:pPr eaLnBrk="1" hangingPunct="1"/>
            <a:endParaRPr lang="de-CH" altLang="it-CH" sz="1960" dirty="0">
              <a:cs typeface="Arial" panose="020B0604020202020204" pitchFamily="34" charset="0"/>
            </a:endParaRPr>
          </a:p>
        </p:txBody>
      </p:sp>
      <p:sp>
        <p:nvSpPr>
          <p:cNvPr id="13318" name="CasellaDiTesto 7">
            <a:extLst>
              <a:ext uri="{FF2B5EF4-FFF2-40B4-BE49-F238E27FC236}">
                <a16:creationId xmlns:a16="http://schemas.microsoft.com/office/drawing/2014/main" id="{67DDF203-1F67-784A-8ECE-8BA9A3709081}"/>
              </a:ext>
            </a:extLst>
          </p:cNvPr>
          <p:cNvSpPr txBox="1">
            <a:spLocks noChangeArrowheads="1"/>
          </p:cNvSpPr>
          <p:nvPr/>
        </p:nvSpPr>
        <p:spPr bwMode="auto">
          <a:xfrm>
            <a:off x="711200" y="1939817"/>
            <a:ext cx="830326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CH" altLang="it-CH" sz="2000" dirty="0">
                <a:latin typeface="Arial" panose="020B0604020202020204" pitchFamily="34" charset="0"/>
              </a:rPr>
              <a:t>Par « petits mustélidés », on entend l’hermine et la belette. Il s’agit de nos plus petits carnivores indigènes qui sont d’excellents chasseurs de campagnols. Les deux espèces poursuivent leurs proies dans leurs galeries et sont donc </a:t>
            </a:r>
            <a:r>
              <a:rPr lang="fr-CH" altLang="it-CH" sz="2000">
                <a:latin typeface="Arial" panose="020B0604020202020204" pitchFamily="34" charset="0"/>
              </a:rPr>
              <a:t>rarement observées </a:t>
            </a:r>
            <a:r>
              <a:rPr lang="fr-CH" altLang="it-CH" sz="2000" dirty="0">
                <a:latin typeface="Arial" panose="020B0604020202020204" pitchFamily="34" charset="0"/>
              </a:rPr>
              <a:t>en surface</a:t>
            </a:r>
            <a:r>
              <a:rPr lang="de-CH" altLang="it-CH" sz="1960" dirty="0"/>
              <a:t>.</a:t>
            </a:r>
          </a:p>
        </p:txBody>
      </p:sp>
      <p:sp>
        <p:nvSpPr>
          <p:cNvPr id="13319" name="CasellaDiTesto 7">
            <a:extLst>
              <a:ext uri="{FF2B5EF4-FFF2-40B4-BE49-F238E27FC236}">
                <a16:creationId xmlns:a16="http://schemas.microsoft.com/office/drawing/2014/main" id="{EA1CA7B1-2147-9E49-9B5A-B4271E2EE9DF}"/>
              </a:ext>
            </a:extLst>
          </p:cNvPr>
          <p:cNvSpPr txBox="1">
            <a:spLocks noChangeArrowheads="1"/>
          </p:cNvSpPr>
          <p:nvPr/>
        </p:nvSpPr>
        <p:spPr bwMode="auto">
          <a:xfrm rot="16200000">
            <a:off x="8182587" y="5613739"/>
            <a:ext cx="1383712"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CH" altLang="it-CH" sz="840" i="1" dirty="0" err="1">
                <a:cs typeface="Arial" panose="020B0604020202020204" pitchFamily="34" charset="0"/>
              </a:rPr>
              <a:t>Photo</a:t>
            </a:r>
            <a:r>
              <a:rPr lang="de-CH" altLang="it-CH" sz="840" i="1" dirty="0">
                <a:cs typeface="Arial" panose="020B0604020202020204" pitchFamily="34" charset="0"/>
              </a:rPr>
              <a:t> © Rainer Schilling </a:t>
            </a:r>
          </a:p>
        </p:txBody>
      </p:sp>
      <p:sp>
        <p:nvSpPr>
          <p:cNvPr id="13320" name="CasellaDiTesto 7">
            <a:extLst>
              <a:ext uri="{FF2B5EF4-FFF2-40B4-BE49-F238E27FC236}">
                <a16:creationId xmlns:a16="http://schemas.microsoft.com/office/drawing/2014/main" id="{0DDA1018-0EF0-7C41-B0BE-3452E9C5A8F8}"/>
              </a:ext>
            </a:extLst>
          </p:cNvPr>
          <p:cNvSpPr txBox="1">
            <a:spLocks noChangeArrowheads="1"/>
          </p:cNvSpPr>
          <p:nvPr/>
        </p:nvSpPr>
        <p:spPr bwMode="auto">
          <a:xfrm rot="16200000">
            <a:off x="3946975" y="5621519"/>
            <a:ext cx="1351652"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CH" altLang="it-CH" sz="840" i="1" dirty="0" err="1">
                <a:cs typeface="Arial" panose="020B0604020202020204" pitchFamily="34" charset="0"/>
              </a:rPr>
              <a:t>Photo</a:t>
            </a:r>
            <a:r>
              <a:rPr lang="de-CH" altLang="it-CH" sz="840" i="1" dirty="0">
                <a:cs typeface="Arial" panose="020B0604020202020204" pitchFamily="34" charset="0"/>
              </a:rPr>
              <a:t> © Hubert Trenkler</a:t>
            </a:r>
          </a:p>
        </p:txBody>
      </p:sp>
      <p:sp>
        <p:nvSpPr>
          <p:cNvPr id="13321" name="CasellaDiTesto 7">
            <a:extLst>
              <a:ext uri="{FF2B5EF4-FFF2-40B4-BE49-F238E27FC236}">
                <a16:creationId xmlns:a16="http://schemas.microsoft.com/office/drawing/2014/main" id="{09DC233B-5856-A441-9159-001F1BC3F1E1}"/>
              </a:ext>
            </a:extLst>
          </p:cNvPr>
          <p:cNvSpPr txBox="1">
            <a:spLocks noChangeArrowheads="1"/>
          </p:cNvSpPr>
          <p:nvPr/>
        </p:nvSpPr>
        <p:spPr bwMode="auto">
          <a:xfrm>
            <a:off x="691200" y="8351058"/>
            <a:ext cx="3082778"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spcAft>
                <a:spcPts val="600"/>
              </a:spcAft>
              <a:buFontTx/>
              <a:buNone/>
            </a:pPr>
            <a:r>
              <a:rPr lang="fr-CH" altLang="it-CH" sz="2000" b="1" dirty="0">
                <a:latin typeface="Arial" panose="020B0604020202020204" pitchFamily="34" charset="0"/>
                <a:cs typeface="Arial" panose="020B0604020202020204" pitchFamily="34" charset="0"/>
              </a:rPr>
              <a:t>Tas de branches</a:t>
            </a:r>
          </a:p>
          <a:p>
            <a:pPr eaLnBrk="1" hangingPunct="1">
              <a:spcBef>
                <a:spcPct val="0"/>
              </a:spcBef>
              <a:buFontTx/>
              <a:buNone/>
            </a:pPr>
            <a:r>
              <a:rPr lang="fr-CH" altLang="it-CH" sz="2000" dirty="0">
                <a:latin typeface="Arial" panose="020B0604020202020204" pitchFamily="34" charset="0"/>
                <a:cs typeface="Arial" panose="020B0604020202020204" pitchFamily="34" charset="0"/>
              </a:rPr>
              <a:t>Ils offrent aux petits mustélidés des cachettes leur permettant de se mettre à l’abri des prédateurs, de la pluie et du froid, et d’y élever leurs jeunes.</a:t>
            </a:r>
          </a:p>
        </p:txBody>
      </p:sp>
      <p:sp>
        <p:nvSpPr>
          <p:cNvPr id="13322" name="CasellaDiTesto 7">
            <a:extLst>
              <a:ext uri="{FF2B5EF4-FFF2-40B4-BE49-F238E27FC236}">
                <a16:creationId xmlns:a16="http://schemas.microsoft.com/office/drawing/2014/main" id="{EE5C1E47-B557-D84A-84D5-22CF394E263B}"/>
              </a:ext>
            </a:extLst>
          </p:cNvPr>
          <p:cNvSpPr txBox="1">
            <a:spLocks noChangeArrowheads="1"/>
          </p:cNvSpPr>
          <p:nvPr/>
        </p:nvSpPr>
        <p:spPr bwMode="auto">
          <a:xfrm rot="16200000">
            <a:off x="8286676" y="11247091"/>
            <a:ext cx="1326004"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CH" sz="840" i="1">
                <a:cs typeface="Arial" panose="020B0604020202020204" pitchFamily="34" charset="0"/>
              </a:rPr>
              <a:t>P</a:t>
            </a:r>
            <a:r>
              <a:rPr lang="it-IT" altLang="it-CH" sz="840" i="1" dirty="0">
                <a:cs typeface="Arial" panose="020B0604020202020204" pitchFamily="34" charset="0"/>
              </a:rPr>
              <a:t>h</a:t>
            </a:r>
            <a:r>
              <a:rPr lang="it-IT" altLang="it-CH" sz="840" i="1">
                <a:cs typeface="Arial" panose="020B0604020202020204" pitchFamily="34" charset="0"/>
              </a:rPr>
              <a:t>oto </a:t>
            </a:r>
            <a:r>
              <a:rPr lang="it-IT" altLang="it-CH" sz="840" i="1" dirty="0">
                <a:cs typeface="Arial" panose="020B0604020202020204" pitchFamily="34" charset="0"/>
              </a:rPr>
              <a:t>© Cristina Boschi</a:t>
            </a:r>
          </a:p>
        </p:txBody>
      </p:sp>
      <p:pic>
        <p:nvPicPr>
          <p:cNvPr id="13325" name="Immagine 17" descr="! WINStiftung_70x15.5mm.eps">
            <a:extLst>
              <a:ext uri="{FF2B5EF4-FFF2-40B4-BE49-F238E27FC236}">
                <a16:creationId xmlns:a16="http://schemas.microsoft.com/office/drawing/2014/main" id="{3E729CF1-6FD1-3040-8974-125B63F956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58686" y="509001"/>
            <a:ext cx="1615757" cy="357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6" name="CasellaDiTesto 17">
            <a:extLst>
              <a:ext uri="{FF2B5EF4-FFF2-40B4-BE49-F238E27FC236}">
                <a16:creationId xmlns:a16="http://schemas.microsoft.com/office/drawing/2014/main" id="{2366EF74-5A90-7448-B74C-619D2DFDA259}"/>
              </a:ext>
            </a:extLst>
          </p:cNvPr>
          <p:cNvSpPr txBox="1">
            <a:spLocks noChangeArrowheads="1"/>
          </p:cNvSpPr>
          <p:nvPr/>
        </p:nvSpPr>
        <p:spPr bwMode="auto">
          <a:xfrm>
            <a:off x="693420" y="6315723"/>
            <a:ext cx="40716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CH" altLang="it-CH" sz="1600" i="1" dirty="0">
                <a:latin typeface="Arial" panose="020B0604020202020204" pitchFamily="34" charset="0"/>
              </a:rPr>
              <a:t>En hiver, son pelage devient blanc, à l’exception du bout de la queue toujours noir</a:t>
            </a:r>
            <a:r>
              <a:rPr lang="de-CH" altLang="it-CH" sz="1540" i="1" dirty="0">
                <a:solidFill>
                  <a:srgbClr val="000000"/>
                </a:solidFill>
              </a:rPr>
              <a:t>.</a:t>
            </a:r>
          </a:p>
        </p:txBody>
      </p:sp>
      <p:sp>
        <p:nvSpPr>
          <p:cNvPr id="13327" name="CasellaDiTesto 18">
            <a:extLst>
              <a:ext uri="{FF2B5EF4-FFF2-40B4-BE49-F238E27FC236}">
                <a16:creationId xmlns:a16="http://schemas.microsoft.com/office/drawing/2014/main" id="{7807E030-1C73-9145-BFDF-4DC3363758B8}"/>
              </a:ext>
            </a:extLst>
          </p:cNvPr>
          <p:cNvSpPr txBox="1">
            <a:spLocks noChangeArrowheads="1"/>
          </p:cNvSpPr>
          <p:nvPr/>
        </p:nvSpPr>
        <p:spPr bwMode="auto">
          <a:xfrm>
            <a:off x="4938396" y="6317946"/>
            <a:ext cx="38538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CH" altLang="it-CH" sz="1600" i="1" dirty="0">
                <a:latin typeface="Arial" panose="020B0604020202020204" pitchFamily="34" charset="0"/>
              </a:rPr>
              <a:t>Sa queue est bien plus courte et n’a jamais le bout noir</a:t>
            </a:r>
            <a:r>
              <a:rPr lang="de-CH" altLang="it-CH" sz="1540" i="1" dirty="0"/>
              <a:t>.</a:t>
            </a:r>
          </a:p>
        </p:txBody>
      </p:sp>
      <p:pic>
        <p:nvPicPr>
          <p:cNvPr id="2" name="Immagine 2">
            <a:extLst>
              <a:ext uri="{FF2B5EF4-FFF2-40B4-BE49-F238E27FC236}">
                <a16:creationId xmlns:a16="http://schemas.microsoft.com/office/drawing/2014/main" id="{BBA6A924-4714-327E-CC4B-769CEA24074D}"/>
              </a:ext>
            </a:extLst>
          </p:cNvPr>
          <p:cNvPicPr>
            <a:picLocks noChangeAspect="1"/>
          </p:cNvPicPr>
          <p:nvPr/>
        </p:nvPicPr>
        <p:blipFill>
          <a:blip r:embed="rId3"/>
          <a:stretch>
            <a:fillRect/>
          </a:stretch>
        </p:blipFill>
        <p:spPr>
          <a:xfrm>
            <a:off x="3906365" y="8351058"/>
            <a:ext cx="4914407" cy="3685805"/>
          </a:xfrm>
          <a:prstGeom prst="rect">
            <a:avLst/>
          </a:prstGeom>
          <a:ln>
            <a:solidFill>
              <a:schemeClr val="tx1"/>
            </a:solidFill>
          </a:ln>
        </p:spPr>
      </p:pic>
      <p:pic>
        <p:nvPicPr>
          <p:cNvPr id="3" name="Immagine 26" descr="Ausschnitt_! 2012-05-11  0101_Hermelin_Hubert Trenkler .jpg">
            <a:extLst>
              <a:ext uri="{FF2B5EF4-FFF2-40B4-BE49-F238E27FC236}">
                <a16:creationId xmlns:a16="http://schemas.microsoft.com/office/drawing/2014/main" id="{700AD2E6-F102-7A3B-F225-3A3D1EFED80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7881" y="4039883"/>
            <a:ext cx="3720465" cy="231584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 name="Immagine 27" descr="Ausschnitt_Mauswiesel_Rainer Schilling.jpg">
            <a:extLst>
              <a:ext uri="{FF2B5EF4-FFF2-40B4-BE49-F238E27FC236}">
                <a16:creationId xmlns:a16="http://schemas.microsoft.com/office/drawing/2014/main" id="{B1F77058-5577-3033-2E40-A68DF297A63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71746" y="4037660"/>
            <a:ext cx="3720465" cy="23180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153</Words>
  <Application>Microsoft Office PowerPoint</Application>
  <PresentationFormat>A3-Papier (297 x 420 mm)</PresentationFormat>
  <Paragraphs>12</Paragraphs>
  <Slides>1</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vt:i4>
      </vt:variant>
    </vt:vector>
  </HeadingPairs>
  <TitlesOfParts>
    <vt:vector size="4" baseType="lpstr">
      <vt:lpstr>Arial</vt:lpstr>
      <vt:lpstr>Calibri</vt:lpstr>
      <vt:lpstr>Tema di Office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Cristina Boschi</dc:creator>
  <cp:lastModifiedBy>Designatelier GmbH</cp:lastModifiedBy>
  <cp:revision>55</cp:revision>
  <cp:lastPrinted>2014-05-21T15:37:21Z</cp:lastPrinted>
  <dcterms:created xsi:type="dcterms:W3CDTF">2014-05-22T05:46:49Z</dcterms:created>
  <dcterms:modified xsi:type="dcterms:W3CDTF">2024-05-20T13:27:59Z</dcterms:modified>
</cp:coreProperties>
</file>