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Lst>
  <p:sldSz cx="6858000" cy="9144000" type="screen4x3"/>
  <p:notesSz cx="6858000" cy="9144000"/>
  <p:defaultTextStyle>
    <a:defPPr>
      <a:defRPr lang="it-IT"/>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4353">
          <p15:clr>
            <a:srgbClr val="A4A3A4"/>
          </p15:clr>
        </p15:guide>
        <p15:guide id="2" pos="397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567983-A0D0-46D4-B80E-9441AD49F420}" v="4" dt="2023-12-22T10:27:10.5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96" d="100"/>
          <a:sy n="96" d="100"/>
        </p:scale>
        <p:origin x="2496" y="102"/>
      </p:cViewPr>
      <p:guideLst>
        <p:guide orient="horz" pos="4353"/>
        <p:guide pos="3973"/>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presProps" Target="presProps.xml"/><Relationship Id="rId7"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 Inderwildi" userId="cb0f2a64c08dd88f" providerId="LiveId" clId="{5A567983-A0D0-46D4-B80E-9441AD49F420}"/>
    <pc:docChg chg="undo custSel modSld">
      <pc:chgData name="Eva Inderwildi" userId="cb0f2a64c08dd88f" providerId="LiveId" clId="{5A567983-A0D0-46D4-B80E-9441AD49F420}" dt="2024-01-08T07:22:16.739" v="1512" actId="20577"/>
      <pc:docMkLst>
        <pc:docMk/>
      </pc:docMkLst>
      <pc:sldChg chg="modSp mod">
        <pc:chgData name="Eva Inderwildi" userId="cb0f2a64c08dd88f" providerId="LiveId" clId="{5A567983-A0D0-46D4-B80E-9441AD49F420}" dt="2024-01-08T07:22:16.739" v="1512" actId="20577"/>
        <pc:sldMkLst>
          <pc:docMk/>
          <pc:sldMk cId="0" sldId="256"/>
        </pc:sldMkLst>
        <pc:spChg chg="mod">
          <ac:chgData name="Eva Inderwildi" userId="cb0f2a64c08dd88f" providerId="LiveId" clId="{5A567983-A0D0-46D4-B80E-9441AD49F420}" dt="2023-12-22T10:24:55.847" v="1481" actId="20577"/>
          <ac:spMkLst>
            <pc:docMk/>
            <pc:sldMk cId="0" sldId="256"/>
            <ac:spMk id="2" creationId="{D79A39B7-6D23-6D8B-F7D7-F06EF79115C6}"/>
          </ac:spMkLst>
        </pc:spChg>
        <pc:spChg chg="mod">
          <ac:chgData name="Eva Inderwildi" userId="cb0f2a64c08dd88f" providerId="LiveId" clId="{5A567983-A0D0-46D4-B80E-9441AD49F420}" dt="2023-12-22T10:14:07.461" v="45" actId="20577"/>
          <ac:spMkLst>
            <pc:docMk/>
            <pc:sldMk cId="0" sldId="256"/>
            <ac:spMk id="13313" creationId="{A2A002E9-2714-6480-3667-4BFFE478B567}"/>
          </ac:spMkLst>
        </pc:spChg>
        <pc:spChg chg="mod">
          <ac:chgData name="Eva Inderwildi" userId="cb0f2a64c08dd88f" providerId="LiveId" clId="{5A567983-A0D0-46D4-B80E-9441AD49F420}" dt="2023-12-22T10:16:15.790" v="371" actId="20577"/>
          <ac:spMkLst>
            <pc:docMk/>
            <pc:sldMk cId="0" sldId="256"/>
            <ac:spMk id="13314" creationId="{7DE41BC3-8B05-01EA-E39C-2CEE01F98F9B}"/>
          </ac:spMkLst>
        </pc:spChg>
        <pc:spChg chg="mod">
          <ac:chgData name="Eva Inderwildi" userId="cb0f2a64c08dd88f" providerId="LiveId" clId="{5A567983-A0D0-46D4-B80E-9441AD49F420}" dt="2023-12-22T10:16:19.241" v="378" actId="20577"/>
          <ac:spMkLst>
            <pc:docMk/>
            <pc:sldMk cId="0" sldId="256"/>
            <ac:spMk id="13315" creationId="{BB493A4D-73F9-AD42-E5C4-EB9149FA42EF}"/>
          </ac:spMkLst>
        </pc:spChg>
        <pc:spChg chg="mod">
          <ac:chgData name="Eva Inderwildi" userId="cb0f2a64c08dd88f" providerId="LiveId" clId="{5A567983-A0D0-46D4-B80E-9441AD49F420}" dt="2023-12-22T10:25:14.448" v="1483" actId="20577"/>
          <ac:spMkLst>
            <pc:docMk/>
            <pc:sldMk cId="0" sldId="256"/>
            <ac:spMk id="13316" creationId="{F41C45E9-BEBD-95B6-17AB-BE1E0811364A}"/>
          </ac:spMkLst>
        </pc:spChg>
        <pc:spChg chg="mod">
          <ac:chgData name="Eva Inderwildi" userId="cb0f2a64c08dd88f" providerId="LiveId" clId="{5A567983-A0D0-46D4-B80E-9441AD49F420}" dt="2024-01-08T07:22:16.739" v="1512" actId="20577"/>
          <ac:spMkLst>
            <pc:docMk/>
            <pc:sldMk cId="0" sldId="256"/>
            <ac:spMk id="13317" creationId="{247E094E-9740-C11D-451E-453DB35B3820}"/>
          </ac:spMkLst>
        </pc:spChg>
        <pc:spChg chg="mod">
          <ac:chgData name="Eva Inderwildi" userId="cb0f2a64c08dd88f" providerId="LiveId" clId="{5A567983-A0D0-46D4-B80E-9441AD49F420}" dt="2023-12-22T10:24:45.337" v="1475" actId="20577"/>
          <ac:spMkLst>
            <pc:docMk/>
            <pc:sldMk cId="0" sldId="256"/>
            <ac:spMk id="13318" creationId="{885DF9E1-7264-BECF-7FA6-285C16D4344D}"/>
          </ac:spMkLst>
        </pc:spChg>
        <pc:spChg chg="mod">
          <ac:chgData name="Eva Inderwildi" userId="cb0f2a64c08dd88f" providerId="LiveId" clId="{5A567983-A0D0-46D4-B80E-9441AD49F420}" dt="2023-12-22T10:24:40.257" v="1472" actId="20577"/>
          <ac:spMkLst>
            <pc:docMk/>
            <pc:sldMk cId="0" sldId="256"/>
            <ac:spMk id="13319" creationId="{044232AE-D5FD-10A9-F3D6-02B88F885B67}"/>
          </ac:spMkLst>
        </pc:spChg>
        <pc:spChg chg="mod">
          <ac:chgData name="Eva Inderwildi" userId="cb0f2a64c08dd88f" providerId="LiveId" clId="{5A567983-A0D0-46D4-B80E-9441AD49F420}" dt="2023-12-22T10:25:33.426" v="1486" actId="20577"/>
          <ac:spMkLst>
            <pc:docMk/>
            <pc:sldMk cId="0" sldId="256"/>
            <ac:spMk id="13320" creationId="{E1D309B3-6256-7E98-2C6F-3F8ABE51A7C9}"/>
          </ac:spMkLst>
        </pc:spChg>
        <pc:spChg chg="mod">
          <ac:chgData name="Eva Inderwildi" userId="cb0f2a64c08dd88f" providerId="LiveId" clId="{5A567983-A0D0-46D4-B80E-9441AD49F420}" dt="2023-12-22T10:24:51.127" v="1478" actId="20577"/>
          <ac:spMkLst>
            <pc:docMk/>
            <pc:sldMk cId="0" sldId="256"/>
            <ac:spMk id="13321" creationId="{487F68EC-BB15-D4B5-9632-F219F1922019}"/>
          </ac:spMkLst>
        </pc:spChg>
        <pc:spChg chg="mod">
          <ac:chgData name="Eva Inderwildi" userId="cb0f2a64c08dd88f" providerId="LiveId" clId="{5A567983-A0D0-46D4-B80E-9441AD49F420}" dt="2023-12-22T10:27:10.536" v="1510" actId="20578"/>
          <ac:spMkLst>
            <pc:docMk/>
            <pc:sldMk cId="0" sldId="256"/>
            <ac:spMk id="13323" creationId="{F06FF35A-A83D-F10B-DBE5-19F75BDA4370}"/>
          </ac:spMkLst>
        </pc:spChg>
        <pc:spChg chg="mod">
          <ac:chgData name="Eva Inderwildi" userId="cb0f2a64c08dd88f" providerId="LiveId" clId="{5A567983-A0D0-46D4-B80E-9441AD49F420}" dt="2023-12-22T10:30:24.164" v="1511" actId="20577"/>
          <ac:spMkLst>
            <pc:docMk/>
            <pc:sldMk cId="0" sldId="256"/>
            <ac:spMk id="13325" creationId="{A56C578D-70D0-ABD4-60AA-0DAE17FD379F}"/>
          </ac:spMkLst>
        </pc:spChg>
        <pc:spChg chg="mod">
          <ac:chgData name="Eva Inderwildi" userId="cb0f2a64c08dd88f" providerId="LiveId" clId="{5A567983-A0D0-46D4-B80E-9441AD49F420}" dt="2023-12-22T10:17:20.820" v="683" actId="6549"/>
          <ac:spMkLst>
            <pc:docMk/>
            <pc:sldMk cId="0" sldId="256"/>
            <ac:spMk id="13326" creationId="{30DDE680-B565-C19C-11C2-882016BC345D}"/>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514350" y="2840568"/>
            <a:ext cx="5829300" cy="1960033"/>
          </a:xfrm>
        </p:spPr>
        <p:txBody>
          <a:bodyPr/>
          <a:lstStyle/>
          <a:p>
            <a:r>
              <a:rPr lang="de-CH"/>
              <a:t>Fare clic per modificare stile</a:t>
            </a:r>
            <a:endParaRPr lang="it-IT"/>
          </a:p>
        </p:txBody>
      </p:sp>
      <p:sp>
        <p:nvSpPr>
          <p:cNvPr id="3" name="Sottotitolo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a:t>Fare clic per modificare lo stile del sottotitolo dello schema</a:t>
            </a:r>
            <a:endParaRPr lang="it-IT"/>
          </a:p>
        </p:txBody>
      </p:sp>
      <p:sp>
        <p:nvSpPr>
          <p:cNvPr id="4" name="Segnaposto data 3">
            <a:extLst>
              <a:ext uri="{FF2B5EF4-FFF2-40B4-BE49-F238E27FC236}">
                <a16:creationId xmlns:a16="http://schemas.microsoft.com/office/drawing/2014/main" id="{F73BD165-E4A9-F2F6-9B44-AC7D4701A779}"/>
              </a:ext>
            </a:extLst>
          </p:cNvPr>
          <p:cNvSpPr>
            <a:spLocks noGrp="1"/>
          </p:cNvSpPr>
          <p:nvPr>
            <p:ph type="dt" sz="half" idx="10"/>
          </p:nvPr>
        </p:nvSpPr>
        <p:spPr/>
        <p:txBody>
          <a:bodyPr/>
          <a:lstStyle>
            <a:lvl1pPr>
              <a:defRPr/>
            </a:lvl1pPr>
          </a:lstStyle>
          <a:p>
            <a:pPr>
              <a:defRPr/>
            </a:pPr>
            <a:fld id="{084C2820-AF58-1E4B-8C84-CBA2280A01B7}" type="datetime1">
              <a:rPr lang="it-IT" altLang="it-CH"/>
              <a:pPr>
                <a:defRPr/>
              </a:pPr>
              <a:t>20/05/2024</a:t>
            </a:fld>
            <a:endParaRPr lang="it-IT" altLang="it-CH"/>
          </a:p>
        </p:txBody>
      </p:sp>
      <p:sp>
        <p:nvSpPr>
          <p:cNvPr id="5" name="Segnaposto piè di pagina 4">
            <a:extLst>
              <a:ext uri="{FF2B5EF4-FFF2-40B4-BE49-F238E27FC236}">
                <a16:creationId xmlns:a16="http://schemas.microsoft.com/office/drawing/2014/main" id="{66F3D9E4-E335-DFCA-7F9B-8CD5E011427F}"/>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F12B4F36-C329-B5DE-30C8-C265AC509A5F}"/>
              </a:ext>
            </a:extLst>
          </p:cNvPr>
          <p:cNvSpPr>
            <a:spLocks noGrp="1"/>
          </p:cNvSpPr>
          <p:nvPr>
            <p:ph type="sldNum" sz="quarter" idx="12"/>
          </p:nvPr>
        </p:nvSpPr>
        <p:spPr/>
        <p:txBody>
          <a:bodyPr/>
          <a:lstStyle>
            <a:lvl1pPr>
              <a:defRPr/>
            </a:lvl1pPr>
          </a:lstStyle>
          <a:p>
            <a:pPr>
              <a:defRPr/>
            </a:pPr>
            <a:fld id="{4BD68414-21DF-6548-AE2A-563FDE5D90FF}" type="slidenum">
              <a:rPr lang="it-IT" altLang="it-CH"/>
              <a:pPr>
                <a:defRPr/>
              </a:pPr>
              <a:t>‹Nr.›</a:t>
            </a:fld>
            <a:endParaRPr lang="it-IT" altLang="it-CH"/>
          </a:p>
        </p:txBody>
      </p:sp>
    </p:spTree>
    <p:extLst>
      <p:ext uri="{BB962C8B-B14F-4D97-AF65-F5344CB8AC3E}">
        <p14:creationId xmlns:p14="http://schemas.microsoft.com/office/powerpoint/2010/main" val="330285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de-CH"/>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de-CH"/>
              <a:t>Fare clic per modificare gli stili del testo dello schema</a:t>
            </a:r>
          </a:p>
          <a:p>
            <a:pPr lvl="1"/>
            <a:r>
              <a:rPr lang="de-CH"/>
              <a:t>Secondo livello</a:t>
            </a:r>
          </a:p>
          <a:p>
            <a:pPr lvl="2"/>
            <a:r>
              <a:rPr lang="de-CH"/>
              <a:t>Terzo livello</a:t>
            </a:r>
          </a:p>
          <a:p>
            <a:pPr lvl="3"/>
            <a:r>
              <a:rPr lang="de-CH"/>
              <a:t>Quarto livello</a:t>
            </a:r>
          </a:p>
          <a:p>
            <a:pPr lvl="4"/>
            <a:r>
              <a:rPr lang="de-CH"/>
              <a:t>Quinto livello</a:t>
            </a:r>
            <a:endParaRPr lang="it-IT"/>
          </a:p>
        </p:txBody>
      </p:sp>
      <p:sp>
        <p:nvSpPr>
          <p:cNvPr id="4" name="Segnaposto data 3">
            <a:extLst>
              <a:ext uri="{FF2B5EF4-FFF2-40B4-BE49-F238E27FC236}">
                <a16:creationId xmlns:a16="http://schemas.microsoft.com/office/drawing/2014/main" id="{BD620871-3112-03E5-F8B7-84FD8460B0D9}"/>
              </a:ext>
            </a:extLst>
          </p:cNvPr>
          <p:cNvSpPr>
            <a:spLocks noGrp="1"/>
          </p:cNvSpPr>
          <p:nvPr>
            <p:ph type="dt" sz="half" idx="10"/>
          </p:nvPr>
        </p:nvSpPr>
        <p:spPr/>
        <p:txBody>
          <a:bodyPr/>
          <a:lstStyle>
            <a:lvl1pPr>
              <a:defRPr/>
            </a:lvl1pPr>
          </a:lstStyle>
          <a:p>
            <a:pPr>
              <a:defRPr/>
            </a:pPr>
            <a:fld id="{D68BA46B-EF52-E846-AEC3-F62EC745C0FF}" type="datetime1">
              <a:rPr lang="it-IT" altLang="it-CH"/>
              <a:pPr>
                <a:defRPr/>
              </a:pPr>
              <a:t>20/05/2024</a:t>
            </a:fld>
            <a:endParaRPr lang="it-IT" altLang="it-CH"/>
          </a:p>
        </p:txBody>
      </p:sp>
      <p:sp>
        <p:nvSpPr>
          <p:cNvPr id="5" name="Segnaposto piè di pagina 4">
            <a:extLst>
              <a:ext uri="{FF2B5EF4-FFF2-40B4-BE49-F238E27FC236}">
                <a16:creationId xmlns:a16="http://schemas.microsoft.com/office/drawing/2014/main" id="{50B9738B-6E36-B3F1-B7AC-2F3D5B2D9F71}"/>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67CD3FBE-9470-9140-91EB-53F4E04166FA}"/>
              </a:ext>
            </a:extLst>
          </p:cNvPr>
          <p:cNvSpPr>
            <a:spLocks noGrp="1"/>
          </p:cNvSpPr>
          <p:nvPr>
            <p:ph type="sldNum" sz="quarter" idx="12"/>
          </p:nvPr>
        </p:nvSpPr>
        <p:spPr/>
        <p:txBody>
          <a:bodyPr/>
          <a:lstStyle>
            <a:lvl1pPr>
              <a:defRPr/>
            </a:lvl1pPr>
          </a:lstStyle>
          <a:p>
            <a:pPr>
              <a:defRPr/>
            </a:pPr>
            <a:fld id="{260DAF03-EB04-124D-A373-22961616B41F}" type="slidenum">
              <a:rPr lang="it-IT" altLang="it-CH"/>
              <a:pPr>
                <a:defRPr/>
              </a:pPr>
              <a:t>‹Nr.›</a:t>
            </a:fld>
            <a:endParaRPr lang="it-IT" altLang="it-CH"/>
          </a:p>
        </p:txBody>
      </p:sp>
    </p:spTree>
    <p:extLst>
      <p:ext uri="{BB962C8B-B14F-4D97-AF65-F5344CB8AC3E}">
        <p14:creationId xmlns:p14="http://schemas.microsoft.com/office/powerpoint/2010/main" val="592144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3729037" y="488951"/>
            <a:ext cx="1157288" cy="10401300"/>
          </a:xfrm>
        </p:spPr>
        <p:txBody>
          <a:bodyPr vert="eaVert"/>
          <a:lstStyle/>
          <a:p>
            <a:r>
              <a:rPr lang="de-CH"/>
              <a:t>Fare clic per modificare stile</a:t>
            </a:r>
            <a:endParaRPr lang="it-IT"/>
          </a:p>
        </p:txBody>
      </p:sp>
      <p:sp>
        <p:nvSpPr>
          <p:cNvPr id="3" name="Segnaposto testo verticale 2"/>
          <p:cNvSpPr>
            <a:spLocks noGrp="1"/>
          </p:cNvSpPr>
          <p:nvPr>
            <p:ph type="body" orient="vert" idx="1"/>
          </p:nvPr>
        </p:nvSpPr>
        <p:spPr>
          <a:xfrm>
            <a:off x="257175" y="488951"/>
            <a:ext cx="3357563" cy="10401300"/>
          </a:xfrm>
        </p:spPr>
        <p:txBody>
          <a:bodyPr vert="eaVert"/>
          <a:lstStyle/>
          <a:p>
            <a:pPr lvl="0"/>
            <a:r>
              <a:rPr lang="de-CH"/>
              <a:t>Fare clic per modificare gli stili del testo dello schema</a:t>
            </a:r>
          </a:p>
          <a:p>
            <a:pPr lvl="1"/>
            <a:r>
              <a:rPr lang="de-CH"/>
              <a:t>Secondo livello</a:t>
            </a:r>
          </a:p>
          <a:p>
            <a:pPr lvl="2"/>
            <a:r>
              <a:rPr lang="de-CH"/>
              <a:t>Terzo livello</a:t>
            </a:r>
          </a:p>
          <a:p>
            <a:pPr lvl="3"/>
            <a:r>
              <a:rPr lang="de-CH"/>
              <a:t>Quarto livello</a:t>
            </a:r>
          </a:p>
          <a:p>
            <a:pPr lvl="4"/>
            <a:r>
              <a:rPr lang="de-CH"/>
              <a:t>Quinto livello</a:t>
            </a:r>
            <a:endParaRPr lang="it-IT"/>
          </a:p>
        </p:txBody>
      </p:sp>
      <p:sp>
        <p:nvSpPr>
          <p:cNvPr id="4" name="Segnaposto data 3">
            <a:extLst>
              <a:ext uri="{FF2B5EF4-FFF2-40B4-BE49-F238E27FC236}">
                <a16:creationId xmlns:a16="http://schemas.microsoft.com/office/drawing/2014/main" id="{C819401D-84CE-933C-094F-B0B59772B3A3}"/>
              </a:ext>
            </a:extLst>
          </p:cNvPr>
          <p:cNvSpPr>
            <a:spLocks noGrp="1"/>
          </p:cNvSpPr>
          <p:nvPr>
            <p:ph type="dt" sz="half" idx="10"/>
          </p:nvPr>
        </p:nvSpPr>
        <p:spPr/>
        <p:txBody>
          <a:bodyPr/>
          <a:lstStyle>
            <a:lvl1pPr>
              <a:defRPr/>
            </a:lvl1pPr>
          </a:lstStyle>
          <a:p>
            <a:pPr>
              <a:defRPr/>
            </a:pPr>
            <a:fld id="{3340B205-D90C-F849-9926-894791C56220}" type="datetime1">
              <a:rPr lang="it-IT" altLang="it-CH"/>
              <a:pPr>
                <a:defRPr/>
              </a:pPr>
              <a:t>20/05/2024</a:t>
            </a:fld>
            <a:endParaRPr lang="it-IT" altLang="it-CH"/>
          </a:p>
        </p:txBody>
      </p:sp>
      <p:sp>
        <p:nvSpPr>
          <p:cNvPr id="5" name="Segnaposto piè di pagina 4">
            <a:extLst>
              <a:ext uri="{FF2B5EF4-FFF2-40B4-BE49-F238E27FC236}">
                <a16:creationId xmlns:a16="http://schemas.microsoft.com/office/drawing/2014/main" id="{E2DC0803-4012-933B-6E79-28C5111C34C9}"/>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DA51EA3F-0053-34FE-86E4-2AEAB96AE3C0}"/>
              </a:ext>
            </a:extLst>
          </p:cNvPr>
          <p:cNvSpPr>
            <a:spLocks noGrp="1"/>
          </p:cNvSpPr>
          <p:nvPr>
            <p:ph type="sldNum" sz="quarter" idx="12"/>
          </p:nvPr>
        </p:nvSpPr>
        <p:spPr/>
        <p:txBody>
          <a:bodyPr/>
          <a:lstStyle>
            <a:lvl1pPr>
              <a:defRPr/>
            </a:lvl1pPr>
          </a:lstStyle>
          <a:p>
            <a:pPr>
              <a:defRPr/>
            </a:pPr>
            <a:fld id="{B3D87D62-FBE2-B14E-AEC4-104492AD4552}" type="slidenum">
              <a:rPr lang="it-IT" altLang="it-CH"/>
              <a:pPr>
                <a:defRPr/>
              </a:pPr>
              <a:t>‹Nr.›</a:t>
            </a:fld>
            <a:endParaRPr lang="it-IT" altLang="it-CH"/>
          </a:p>
        </p:txBody>
      </p:sp>
    </p:spTree>
    <p:extLst>
      <p:ext uri="{BB962C8B-B14F-4D97-AF65-F5344CB8AC3E}">
        <p14:creationId xmlns:p14="http://schemas.microsoft.com/office/powerpoint/2010/main" val="1094642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de-CH"/>
              <a:t>Fare clic per modificare stile</a:t>
            </a:r>
            <a:endParaRPr lang="it-IT"/>
          </a:p>
        </p:txBody>
      </p:sp>
      <p:sp>
        <p:nvSpPr>
          <p:cNvPr id="3" name="Segnaposto contenuto 2"/>
          <p:cNvSpPr>
            <a:spLocks noGrp="1"/>
          </p:cNvSpPr>
          <p:nvPr>
            <p:ph idx="1"/>
          </p:nvPr>
        </p:nvSpPr>
        <p:spPr/>
        <p:txBody>
          <a:bodyPr/>
          <a:lstStyle/>
          <a:p>
            <a:pPr lvl="0"/>
            <a:r>
              <a:rPr lang="de-CH"/>
              <a:t>Fare clic per modificare gli stili del testo dello schema</a:t>
            </a:r>
          </a:p>
          <a:p>
            <a:pPr lvl="1"/>
            <a:r>
              <a:rPr lang="de-CH"/>
              <a:t>Secondo livello</a:t>
            </a:r>
          </a:p>
          <a:p>
            <a:pPr lvl="2"/>
            <a:r>
              <a:rPr lang="de-CH"/>
              <a:t>Terzo livello</a:t>
            </a:r>
          </a:p>
          <a:p>
            <a:pPr lvl="3"/>
            <a:r>
              <a:rPr lang="de-CH"/>
              <a:t>Quarto livello</a:t>
            </a:r>
          </a:p>
          <a:p>
            <a:pPr lvl="4"/>
            <a:r>
              <a:rPr lang="de-CH"/>
              <a:t>Quinto livello</a:t>
            </a:r>
            <a:endParaRPr lang="it-IT"/>
          </a:p>
        </p:txBody>
      </p:sp>
      <p:sp>
        <p:nvSpPr>
          <p:cNvPr id="4" name="Segnaposto data 3">
            <a:extLst>
              <a:ext uri="{FF2B5EF4-FFF2-40B4-BE49-F238E27FC236}">
                <a16:creationId xmlns:a16="http://schemas.microsoft.com/office/drawing/2014/main" id="{22E481CE-0C42-0623-0C4A-51A8D0152F8D}"/>
              </a:ext>
            </a:extLst>
          </p:cNvPr>
          <p:cNvSpPr>
            <a:spLocks noGrp="1"/>
          </p:cNvSpPr>
          <p:nvPr>
            <p:ph type="dt" sz="half" idx="10"/>
          </p:nvPr>
        </p:nvSpPr>
        <p:spPr/>
        <p:txBody>
          <a:bodyPr/>
          <a:lstStyle>
            <a:lvl1pPr>
              <a:defRPr/>
            </a:lvl1pPr>
          </a:lstStyle>
          <a:p>
            <a:pPr>
              <a:defRPr/>
            </a:pPr>
            <a:fld id="{1CFD90CE-BE9E-BE41-B215-444B2CFECDE0}" type="datetime1">
              <a:rPr lang="it-IT" altLang="it-CH"/>
              <a:pPr>
                <a:defRPr/>
              </a:pPr>
              <a:t>20/05/2024</a:t>
            </a:fld>
            <a:endParaRPr lang="it-IT" altLang="it-CH"/>
          </a:p>
        </p:txBody>
      </p:sp>
      <p:sp>
        <p:nvSpPr>
          <p:cNvPr id="5" name="Segnaposto piè di pagina 4">
            <a:extLst>
              <a:ext uri="{FF2B5EF4-FFF2-40B4-BE49-F238E27FC236}">
                <a16:creationId xmlns:a16="http://schemas.microsoft.com/office/drawing/2014/main" id="{3E03013D-0F10-3F23-DD99-30575D2522EC}"/>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05A9FD02-3399-4392-9E19-4ADA9D8D6F01}"/>
              </a:ext>
            </a:extLst>
          </p:cNvPr>
          <p:cNvSpPr>
            <a:spLocks noGrp="1"/>
          </p:cNvSpPr>
          <p:nvPr>
            <p:ph type="sldNum" sz="quarter" idx="12"/>
          </p:nvPr>
        </p:nvSpPr>
        <p:spPr/>
        <p:txBody>
          <a:bodyPr/>
          <a:lstStyle>
            <a:lvl1pPr>
              <a:defRPr/>
            </a:lvl1pPr>
          </a:lstStyle>
          <a:p>
            <a:pPr>
              <a:defRPr/>
            </a:pPr>
            <a:fld id="{0C344E80-8B12-254F-9838-BB59E1B2D6C7}" type="slidenum">
              <a:rPr lang="it-IT" altLang="it-CH"/>
              <a:pPr>
                <a:defRPr/>
              </a:pPr>
              <a:t>‹Nr.›</a:t>
            </a:fld>
            <a:endParaRPr lang="it-IT" altLang="it-CH"/>
          </a:p>
        </p:txBody>
      </p:sp>
    </p:spTree>
    <p:extLst>
      <p:ext uri="{BB962C8B-B14F-4D97-AF65-F5344CB8AC3E}">
        <p14:creationId xmlns:p14="http://schemas.microsoft.com/office/powerpoint/2010/main" val="3232277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541735" y="5875867"/>
            <a:ext cx="5829300" cy="1816100"/>
          </a:xfrm>
        </p:spPr>
        <p:txBody>
          <a:bodyPr anchor="t"/>
          <a:lstStyle>
            <a:lvl1pPr algn="l">
              <a:defRPr sz="4000" b="1" cap="all"/>
            </a:lvl1pPr>
          </a:lstStyle>
          <a:p>
            <a:r>
              <a:rPr lang="de-CH"/>
              <a:t>Fare clic per modificare stile</a:t>
            </a:r>
            <a:endParaRPr lang="it-IT"/>
          </a:p>
        </p:txBody>
      </p:sp>
      <p:sp>
        <p:nvSpPr>
          <p:cNvPr id="3" name="Segnaposto testo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a:t>Fare clic per modificare gli stili del testo dello schema</a:t>
            </a:r>
          </a:p>
        </p:txBody>
      </p:sp>
      <p:sp>
        <p:nvSpPr>
          <p:cNvPr id="4" name="Segnaposto data 3">
            <a:extLst>
              <a:ext uri="{FF2B5EF4-FFF2-40B4-BE49-F238E27FC236}">
                <a16:creationId xmlns:a16="http://schemas.microsoft.com/office/drawing/2014/main" id="{1D48DC3B-23A8-6634-A2F0-3EDA559EDBBF}"/>
              </a:ext>
            </a:extLst>
          </p:cNvPr>
          <p:cNvSpPr>
            <a:spLocks noGrp="1"/>
          </p:cNvSpPr>
          <p:nvPr>
            <p:ph type="dt" sz="half" idx="10"/>
          </p:nvPr>
        </p:nvSpPr>
        <p:spPr/>
        <p:txBody>
          <a:bodyPr/>
          <a:lstStyle>
            <a:lvl1pPr>
              <a:defRPr/>
            </a:lvl1pPr>
          </a:lstStyle>
          <a:p>
            <a:pPr>
              <a:defRPr/>
            </a:pPr>
            <a:fld id="{97C74DAF-EFD7-DA49-972D-63DFE0497DB9}" type="datetime1">
              <a:rPr lang="it-IT" altLang="it-CH"/>
              <a:pPr>
                <a:defRPr/>
              </a:pPr>
              <a:t>20/05/2024</a:t>
            </a:fld>
            <a:endParaRPr lang="it-IT" altLang="it-CH"/>
          </a:p>
        </p:txBody>
      </p:sp>
      <p:sp>
        <p:nvSpPr>
          <p:cNvPr id="5" name="Segnaposto piè di pagina 4">
            <a:extLst>
              <a:ext uri="{FF2B5EF4-FFF2-40B4-BE49-F238E27FC236}">
                <a16:creationId xmlns:a16="http://schemas.microsoft.com/office/drawing/2014/main" id="{7BF2839B-C462-5A37-4598-1237690E7352}"/>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750D26A4-DE00-9F4A-61B9-934907BEB731}"/>
              </a:ext>
            </a:extLst>
          </p:cNvPr>
          <p:cNvSpPr>
            <a:spLocks noGrp="1"/>
          </p:cNvSpPr>
          <p:nvPr>
            <p:ph type="sldNum" sz="quarter" idx="12"/>
          </p:nvPr>
        </p:nvSpPr>
        <p:spPr/>
        <p:txBody>
          <a:bodyPr/>
          <a:lstStyle>
            <a:lvl1pPr>
              <a:defRPr/>
            </a:lvl1pPr>
          </a:lstStyle>
          <a:p>
            <a:pPr>
              <a:defRPr/>
            </a:pPr>
            <a:fld id="{D1A50DFF-5081-A745-AD6E-8CCD955916C7}" type="slidenum">
              <a:rPr lang="it-IT" altLang="it-CH"/>
              <a:pPr>
                <a:defRPr/>
              </a:pPr>
              <a:t>‹Nr.›</a:t>
            </a:fld>
            <a:endParaRPr lang="it-IT" altLang="it-CH"/>
          </a:p>
        </p:txBody>
      </p:sp>
    </p:spTree>
    <p:extLst>
      <p:ext uri="{BB962C8B-B14F-4D97-AF65-F5344CB8AC3E}">
        <p14:creationId xmlns:p14="http://schemas.microsoft.com/office/powerpoint/2010/main" val="1985555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de-CH"/>
              <a:t>Fare clic per modificare stile</a:t>
            </a:r>
            <a:endParaRPr lang="it-IT"/>
          </a:p>
        </p:txBody>
      </p:sp>
      <p:sp>
        <p:nvSpPr>
          <p:cNvPr id="3" name="Segnaposto contenuto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Fare clic per modificare gli stili del testo dello schema</a:t>
            </a:r>
          </a:p>
          <a:p>
            <a:pPr lvl="1"/>
            <a:r>
              <a:rPr lang="de-CH"/>
              <a:t>Secondo livello</a:t>
            </a:r>
          </a:p>
          <a:p>
            <a:pPr lvl="2"/>
            <a:r>
              <a:rPr lang="de-CH"/>
              <a:t>Terzo livello</a:t>
            </a:r>
          </a:p>
          <a:p>
            <a:pPr lvl="3"/>
            <a:r>
              <a:rPr lang="de-CH"/>
              <a:t>Quarto livello</a:t>
            </a:r>
          </a:p>
          <a:p>
            <a:pPr lvl="4"/>
            <a:r>
              <a:rPr lang="de-CH"/>
              <a:t>Quinto livello</a:t>
            </a:r>
            <a:endParaRPr lang="it-IT"/>
          </a:p>
        </p:txBody>
      </p:sp>
      <p:sp>
        <p:nvSpPr>
          <p:cNvPr id="4" name="Segnaposto contenuto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Fare clic per modificare gli stili del testo dello schema</a:t>
            </a:r>
          </a:p>
          <a:p>
            <a:pPr lvl="1"/>
            <a:r>
              <a:rPr lang="de-CH"/>
              <a:t>Secondo livello</a:t>
            </a:r>
          </a:p>
          <a:p>
            <a:pPr lvl="2"/>
            <a:r>
              <a:rPr lang="de-CH"/>
              <a:t>Terzo livello</a:t>
            </a:r>
          </a:p>
          <a:p>
            <a:pPr lvl="3"/>
            <a:r>
              <a:rPr lang="de-CH"/>
              <a:t>Quarto livello</a:t>
            </a:r>
          </a:p>
          <a:p>
            <a:pPr lvl="4"/>
            <a:r>
              <a:rPr lang="de-CH"/>
              <a:t>Quinto livello</a:t>
            </a:r>
            <a:endParaRPr lang="it-IT"/>
          </a:p>
        </p:txBody>
      </p:sp>
      <p:sp>
        <p:nvSpPr>
          <p:cNvPr id="5" name="Segnaposto data 3">
            <a:extLst>
              <a:ext uri="{FF2B5EF4-FFF2-40B4-BE49-F238E27FC236}">
                <a16:creationId xmlns:a16="http://schemas.microsoft.com/office/drawing/2014/main" id="{8FAEEB68-97B4-5EB6-8E52-C80805144E0D}"/>
              </a:ext>
            </a:extLst>
          </p:cNvPr>
          <p:cNvSpPr>
            <a:spLocks noGrp="1"/>
          </p:cNvSpPr>
          <p:nvPr>
            <p:ph type="dt" sz="half" idx="10"/>
          </p:nvPr>
        </p:nvSpPr>
        <p:spPr/>
        <p:txBody>
          <a:bodyPr/>
          <a:lstStyle>
            <a:lvl1pPr>
              <a:defRPr/>
            </a:lvl1pPr>
          </a:lstStyle>
          <a:p>
            <a:pPr>
              <a:defRPr/>
            </a:pPr>
            <a:fld id="{7EFD98BB-5B41-8741-8167-65F06BFC6273}" type="datetime1">
              <a:rPr lang="it-IT" altLang="it-CH"/>
              <a:pPr>
                <a:defRPr/>
              </a:pPr>
              <a:t>20/05/2024</a:t>
            </a:fld>
            <a:endParaRPr lang="it-IT" altLang="it-CH"/>
          </a:p>
        </p:txBody>
      </p:sp>
      <p:sp>
        <p:nvSpPr>
          <p:cNvPr id="6" name="Segnaposto piè di pagina 4">
            <a:extLst>
              <a:ext uri="{FF2B5EF4-FFF2-40B4-BE49-F238E27FC236}">
                <a16:creationId xmlns:a16="http://schemas.microsoft.com/office/drawing/2014/main" id="{6E606617-C68F-B695-59E5-66CC6F8C28D3}"/>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80DF4736-1DD9-12B8-851F-FCC69459D041}"/>
              </a:ext>
            </a:extLst>
          </p:cNvPr>
          <p:cNvSpPr>
            <a:spLocks noGrp="1"/>
          </p:cNvSpPr>
          <p:nvPr>
            <p:ph type="sldNum" sz="quarter" idx="12"/>
          </p:nvPr>
        </p:nvSpPr>
        <p:spPr/>
        <p:txBody>
          <a:bodyPr/>
          <a:lstStyle>
            <a:lvl1pPr>
              <a:defRPr/>
            </a:lvl1pPr>
          </a:lstStyle>
          <a:p>
            <a:pPr>
              <a:defRPr/>
            </a:pPr>
            <a:fld id="{183AF0BD-C168-0348-AA99-DFB16DB081FD}" type="slidenum">
              <a:rPr lang="it-IT" altLang="it-CH"/>
              <a:pPr>
                <a:defRPr/>
              </a:pPr>
              <a:t>‹Nr.›</a:t>
            </a:fld>
            <a:endParaRPr lang="it-IT" altLang="it-CH"/>
          </a:p>
        </p:txBody>
      </p:sp>
    </p:spTree>
    <p:extLst>
      <p:ext uri="{BB962C8B-B14F-4D97-AF65-F5344CB8AC3E}">
        <p14:creationId xmlns:p14="http://schemas.microsoft.com/office/powerpoint/2010/main" val="1734181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342900" y="366184"/>
            <a:ext cx="6172200" cy="1524000"/>
          </a:xfrm>
        </p:spPr>
        <p:txBody>
          <a:bodyPr/>
          <a:lstStyle>
            <a:lvl1pPr>
              <a:defRPr/>
            </a:lvl1pPr>
          </a:lstStyle>
          <a:p>
            <a:r>
              <a:rPr lang="de-CH"/>
              <a:t>Fare clic per modificare stile</a:t>
            </a:r>
            <a:endParaRPr lang="it-IT"/>
          </a:p>
        </p:txBody>
      </p:sp>
      <p:sp>
        <p:nvSpPr>
          <p:cNvPr id="3" name="Segnaposto testo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Fare clic per modificare gli stili del testo dello schema</a:t>
            </a:r>
          </a:p>
        </p:txBody>
      </p:sp>
      <p:sp>
        <p:nvSpPr>
          <p:cNvPr id="4" name="Segnaposto contenuto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Fare clic per modificare gli stili del testo dello schema</a:t>
            </a:r>
          </a:p>
          <a:p>
            <a:pPr lvl="1"/>
            <a:r>
              <a:rPr lang="de-CH"/>
              <a:t>Secondo livello</a:t>
            </a:r>
          </a:p>
          <a:p>
            <a:pPr lvl="2"/>
            <a:r>
              <a:rPr lang="de-CH"/>
              <a:t>Terzo livello</a:t>
            </a:r>
          </a:p>
          <a:p>
            <a:pPr lvl="3"/>
            <a:r>
              <a:rPr lang="de-CH"/>
              <a:t>Quarto livello</a:t>
            </a:r>
          </a:p>
          <a:p>
            <a:pPr lvl="4"/>
            <a:r>
              <a:rPr lang="de-CH"/>
              <a:t>Quinto livello</a:t>
            </a:r>
            <a:endParaRPr lang="it-IT"/>
          </a:p>
        </p:txBody>
      </p:sp>
      <p:sp>
        <p:nvSpPr>
          <p:cNvPr id="5" name="Segnaposto testo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Fare clic per modificare gli stili del testo dello schema</a:t>
            </a:r>
          </a:p>
        </p:txBody>
      </p:sp>
      <p:sp>
        <p:nvSpPr>
          <p:cNvPr id="6" name="Segnaposto contenuto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Fare clic per modificare gli stili del testo dello schema</a:t>
            </a:r>
          </a:p>
          <a:p>
            <a:pPr lvl="1"/>
            <a:r>
              <a:rPr lang="de-CH"/>
              <a:t>Secondo livello</a:t>
            </a:r>
          </a:p>
          <a:p>
            <a:pPr lvl="2"/>
            <a:r>
              <a:rPr lang="de-CH"/>
              <a:t>Terzo livello</a:t>
            </a:r>
          </a:p>
          <a:p>
            <a:pPr lvl="3"/>
            <a:r>
              <a:rPr lang="de-CH"/>
              <a:t>Quarto livello</a:t>
            </a:r>
          </a:p>
          <a:p>
            <a:pPr lvl="4"/>
            <a:r>
              <a:rPr lang="de-CH"/>
              <a:t>Quinto livello</a:t>
            </a:r>
            <a:endParaRPr lang="it-IT"/>
          </a:p>
        </p:txBody>
      </p:sp>
      <p:sp>
        <p:nvSpPr>
          <p:cNvPr id="7" name="Segnaposto data 3">
            <a:extLst>
              <a:ext uri="{FF2B5EF4-FFF2-40B4-BE49-F238E27FC236}">
                <a16:creationId xmlns:a16="http://schemas.microsoft.com/office/drawing/2014/main" id="{B0A77EB3-0E1F-73B0-F7B7-5216798959A3}"/>
              </a:ext>
            </a:extLst>
          </p:cNvPr>
          <p:cNvSpPr>
            <a:spLocks noGrp="1"/>
          </p:cNvSpPr>
          <p:nvPr>
            <p:ph type="dt" sz="half" idx="10"/>
          </p:nvPr>
        </p:nvSpPr>
        <p:spPr/>
        <p:txBody>
          <a:bodyPr/>
          <a:lstStyle>
            <a:lvl1pPr>
              <a:defRPr/>
            </a:lvl1pPr>
          </a:lstStyle>
          <a:p>
            <a:pPr>
              <a:defRPr/>
            </a:pPr>
            <a:fld id="{28895BD2-E43D-F243-A36B-F1272D923C9B}" type="datetime1">
              <a:rPr lang="it-IT" altLang="it-CH"/>
              <a:pPr>
                <a:defRPr/>
              </a:pPr>
              <a:t>20/05/2024</a:t>
            </a:fld>
            <a:endParaRPr lang="it-IT" altLang="it-CH"/>
          </a:p>
        </p:txBody>
      </p:sp>
      <p:sp>
        <p:nvSpPr>
          <p:cNvPr id="8" name="Segnaposto piè di pagina 4">
            <a:extLst>
              <a:ext uri="{FF2B5EF4-FFF2-40B4-BE49-F238E27FC236}">
                <a16:creationId xmlns:a16="http://schemas.microsoft.com/office/drawing/2014/main" id="{E35A7FB4-712D-5B7A-2995-27DC7434A22B}"/>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E7D9DE33-9BC4-15F4-5A57-D46B4926B278}"/>
              </a:ext>
            </a:extLst>
          </p:cNvPr>
          <p:cNvSpPr>
            <a:spLocks noGrp="1"/>
          </p:cNvSpPr>
          <p:nvPr>
            <p:ph type="sldNum" sz="quarter" idx="12"/>
          </p:nvPr>
        </p:nvSpPr>
        <p:spPr/>
        <p:txBody>
          <a:bodyPr/>
          <a:lstStyle>
            <a:lvl1pPr>
              <a:defRPr/>
            </a:lvl1pPr>
          </a:lstStyle>
          <a:p>
            <a:pPr>
              <a:defRPr/>
            </a:pPr>
            <a:fld id="{451524AA-E592-B54A-BB69-324F5451C52F}" type="slidenum">
              <a:rPr lang="it-IT" altLang="it-CH"/>
              <a:pPr>
                <a:defRPr/>
              </a:pPr>
              <a:t>‹Nr.›</a:t>
            </a:fld>
            <a:endParaRPr lang="it-IT" altLang="it-CH"/>
          </a:p>
        </p:txBody>
      </p:sp>
    </p:spTree>
    <p:extLst>
      <p:ext uri="{BB962C8B-B14F-4D97-AF65-F5344CB8AC3E}">
        <p14:creationId xmlns:p14="http://schemas.microsoft.com/office/powerpoint/2010/main" val="282398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de-CH"/>
              <a:t>Fare clic per modificare stile</a:t>
            </a:r>
            <a:endParaRPr lang="it-IT"/>
          </a:p>
        </p:txBody>
      </p:sp>
      <p:sp>
        <p:nvSpPr>
          <p:cNvPr id="3" name="Segnaposto data 3">
            <a:extLst>
              <a:ext uri="{FF2B5EF4-FFF2-40B4-BE49-F238E27FC236}">
                <a16:creationId xmlns:a16="http://schemas.microsoft.com/office/drawing/2014/main" id="{2B4B0625-EF30-22F5-D080-902610B71F07}"/>
              </a:ext>
            </a:extLst>
          </p:cNvPr>
          <p:cNvSpPr>
            <a:spLocks noGrp="1"/>
          </p:cNvSpPr>
          <p:nvPr>
            <p:ph type="dt" sz="half" idx="10"/>
          </p:nvPr>
        </p:nvSpPr>
        <p:spPr/>
        <p:txBody>
          <a:bodyPr/>
          <a:lstStyle>
            <a:lvl1pPr>
              <a:defRPr/>
            </a:lvl1pPr>
          </a:lstStyle>
          <a:p>
            <a:pPr>
              <a:defRPr/>
            </a:pPr>
            <a:fld id="{C817F26E-01F1-D94A-88B1-CA237844C3EA}" type="datetime1">
              <a:rPr lang="it-IT" altLang="it-CH"/>
              <a:pPr>
                <a:defRPr/>
              </a:pPr>
              <a:t>20/05/2024</a:t>
            </a:fld>
            <a:endParaRPr lang="it-IT" altLang="it-CH"/>
          </a:p>
        </p:txBody>
      </p:sp>
      <p:sp>
        <p:nvSpPr>
          <p:cNvPr id="4" name="Segnaposto piè di pagina 4">
            <a:extLst>
              <a:ext uri="{FF2B5EF4-FFF2-40B4-BE49-F238E27FC236}">
                <a16:creationId xmlns:a16="http://schemas.microsoft.com/office/drawing/2014/main" id="{61DA098A-DC51-14DC-9DFF-C9DC4C1D4D75}"/>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CB8DA895-91FF-2877-A728-68D8A58828E0}"/>
              </a:ext>
            </a:extLst>
          </p:cNvPr>
          <p:cNvSpPr>
            <a:spLocks noGrp="1"/>
          </p:cNvSpPr>
          <p:nvPr>
            <p:ph type="sldNum" sz="quarter" idx="12"/>
          </p:nvPr>
        </p:nvSpPr>
        <p:spPr/>
        <p:txBody>
          <a:bodyPr/>
          <a:lstStyle>
            <a:lvl1pPr>
              <a:defRPr/>
            </a:lvl1pPr>
          </a:lstStyle>
          <a:p>
            <a:pPr>
              <a:defRPr/>
            </a:pPr>
            <a:fld id="{02403E88-4C7F-4045-9B2C-432DC46F3469}" type="slidenum">
              <a:rPr lang="it-IT" altLang="it-CH"/>
              <a:pPr>
                <a:defRPr/>
              </a:pPr>
              <a:t>‹Nr.›</a:t>
            </a:fld>
            <a:endParaRPr lang="it-IT" altLang="it-CH"/>
          </a:p>
        </p:txBody>
      </p:sp>
    </p:spTree>
    <p:extLst>
      <p:ext uri="{BB962C8B-B14F-4D97-AF65-F5344CB8AC3E}">
        <p14:creationId xmlns:p14="http://schemas.microsoft.com/office/powerpoint/2010/main" val="1279547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93B9B054-F3A0-EECE-12A2-73896D07CD96}"/>
              </a:ext>
            </a:extLst>
          </p:cNvPr>
          <p:cNvSpPr>
            <a:spLocks noGrp="1"/>
          </p:cNvSpPr>
          <p:nvPr>
            <p:ph type="dt" sz="half" idx="10"/>
          </p:nvPr>
        </p:nvSpPr>
        <p:spPr/>
        <p:txBody>
          <a:bodyPr/>
          <a:lstStyle>
            <a:lvl1pPr>
              <a:defRPr/>
            </a:lvl1pPr>
          </a:lstStyle>
          <a:p>
            <a:pPr>
              <a:defRPr/>
            </a:pPr>
            <a:fld id="{DDD0B211-8F18-B24B-91B7-DE1DF5B6CC94}" type="datetime1">
              <a:rPr lang="it-IT" altLang="it-CH"/>
              <a:pPr>
                <a:defRPr/>
              </a:pPr>
              <a:t>20/05/2024</a:t>
            </a:fld>
            <a:endParaRPr lang="it-IT" altLang="it-CH"/>
          </a:p>
        </p:txBody>
      </p:sp>
      <p:sp>
        <p:nvSpPr>
          <p:cNvPr id="3" name="Segnaposto piè di pagina 4">
            <a:extLst>
              <a:ext uri="{FF2B5EF4-FFF2-40B4-BE49-F238E27FC236}">
                <a16:creationId xmlns:a16="http://schemas.microsoft.com/office/drawing/2014/main" id="{7777113A-246C-E9BA-AB96-19370F96A83A}"/>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895766CE-5DAC-3D26-DB05-6F07F04DE617}"/>
              </a:ext>
            </a:extLst>
          </p:cNvPr>
          <p:cNvSpPr>
            <a:spLocks noGrp="1"/>
          </p:cNvSpPr>
          <p:nvPr>
            <p:ph type="sldNum" sz="quarter" idx="12"/>
          </p:nvPr>
        </p:nvSpPr>
        <p:spPr/>
        <p:txBody>
          <a:bodyPr/>
          <a:lstStyle>
            <a:lvl1pPr>
              <a:defRPr/>
            </a:lvl1pPr>
          </a:lstStyle>
          <a:p>
            <a:pPr>
              <a:defRPr/>
            </a:pPr>
            <a:fld id="{2ECBF50B-2DCC-2743-822F-E2DFCDA0476B}" type="slidenum">
              <a:rPr lang="it-IT" altLang="it-CH"/>
              <a:pPr>
                <a:defRPr/>
              </a:pPr>
              <a:t>‹Nr.›</a:t>
            </a:fld>
            <a:endParaRPr lang="it-IT" altLang="it-CH"/>
          </a:p>
        </p:txBody>
      </p:sp>
    </p:spTree>
    <p:extLst>
      <p:ext uri="{BB962C8B-B14F-4D97-AF65-F5344CB8AC3E}">
        <p14:creationId xmlns:p14="http://schemas.microsoft.com/office/powerpoint/2010/main" val="1958517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342900" y="364067"/>
            <a:ext cx="2256235" cy="1549400"/>
          </a:xfrm>
        </p:spPr>
        <p:txBody>
          <a:bodyPr anchor="b"/>
          <a:lstStyle>
            <a:lvl1pPr algn="l">
              <a:defRPr sz="2000" b="1"/>
            </a:lvl1pPr>
          </a:lstStyle>
          <a:p>
            <a:r>
              <a:rPr lang="de-CH"/>
              <a:t>Fare clic per modificare stile</a:t>
            </a:r>
            <a:endParaRPr lang="it-IT"/>
          </a:p>
        </p:txBody>
      </p:sp>
      <p:sp>
        <p:nvSpPr>
          <p:cNvPr id="3" name="Segnaposto contenuto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a:t>Fare clic per modificare gli stili del testo dello schema</a:t>
            </a:r>
          </a:p>
          <a:p>
            <a:pPr lvl="1"/>
            <a:r>
              <a:rPr lang="de-CH"/>
              <a:t>Secondo livello</a:t>
            </a:r>
          </a:p>
          <a:p>
            <a:pPr lvl="2"/>
            <a:r>
              <a:rPr lang="de-CH"/>
              <a:t>Terzo livello</a:t>
            </a:r>
          </a:p>
          <a:p>
            <a:pPr lvl="3"/>
            <a:r>
              <a:rPr lang="de-CH"/>
              <a:t>Quarto livello</a:t>
            </a:r>
          </a:p>
          <a:p>
            <a:pPr lvl="4"/>
            <a:r>
              <a:rPr lang="de-CH"/>
              <a:t>Quinto livello</a:t>
            </a:r>
            <a:endParaRPr lang="it-IT"/>
          </a:p>
        </p:txBody>
      </p:sp>
      <p:sp>
        <p:nvSpPr>
          <p:cNvPr id="4" name="Segnaposto testo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Fare clic per modificare gli stili del testo dello schema</a:t>
            </a:r>
          </a:p>
        </p:txBody>
      </p:sp>
      <p:sp>
        <p:nvSpPr>
          <p:cNvPr id="5" name="Segnaposto data 3">
            <a:extLst>
              <a:ext uri="{FF2B5EF4-FFF2-40B4-BE49-F238E27FC236}">
                <a16:creationId xmlns:a16="http://schemas.microsoft.com/office/drawing/2014/main" id="{8361726A-F917-76BD-B936-74039136E735}"/>
              </a:ext>
            </a:extLst>
          </p:cNvPr>
          <p:cNvSpPr>
            <a:spLocks noGrp="1"/>
          </p:cNvSpPr>
          <p:nvPr>
            <p:ph type="dt" sz="half" idx="10"/>
          </p:nvPr>
        </p:nvSpPr>
        <p:spPr/>
        <p:txBody>
          <a:bodyPr/>
          <a:lstStyle>
            <a:lvl1pPr>
              <a:defRPr/>
            </a:lvl1pPr>
          </a:lstStyle>
          <a:p>
            <a:pPr>
              <a:defRPr/>
            </a:pPr>
            <a:fld id="{455FC713-D1F4-4D40-AA63-52F831384F63}" type="datetime1">
              <a:rPr lang="it-IT" altLang="it-CH"/>
              <a:pPr>
                <a:defRPr/>
              </a:pPr>
              <a:t>20/05/2024</a:t>
            </a:fld>
            <a:endParaRPr lang="it-IT" altLang="it-CH"/>
          </a:p>
        </p:txBody>
      </p:sp>
      <p:sp>
        <p:nvSpPr>
          <p:cNvPr id="6" name="Segnaposto piè di pagina 4">
            <a:extLst>
              <a:ext uri="{FF2B5EF4-FFF2-40B4-BE49-F238E27FC236}">
                <a16:creationId xmlns:a16="http://schemas.microsoft.com/office/drawing/2014/main" id="{7874B72E-39CE-DD52-7397-EFFDB24EE9D4}"/>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877FF634-E945-A861-0692-E2A8D1A7BB9C}"/>
              </a:ext>
            </a:extLst>
          </p:cNvPr>
          <p:cNvSpPr>
            <a:spLocks noGrp="1"/>
          </p:cNvSpPr>
          <p:nvPr>
            <p:ph type="sldNum" sz="quarter" idx="12"/>
          </p:nvPr>
        </p:nvSpPr>
        <p:spPr/>
        <p:txBody>
          <a:bodyPr/>
          <a:lstStyle>
            <a:lvl1pPr>
              <a:defRPr/>
            </a:lvl1pPr>
          </a:lstStyle>
          <a:p>
            <a:pPr>
              <a:defRPr/>
            </a:pPr>
            <a:fld id="{9CDE206E-C1D7-D44E-A4DB-6CA194BAC5EC}" type="slidenum">
              <a:rPr lang="it-IT" altLang="it-CH"/>
              <a:pPr>
                <a:defRPr/>
              </a:pPr>
              <a:t>‹Nr.›</a:t>
            </a:fld>
            <a:endParaRPr lang="it-IT" altLang="it-CH"/>
          </a:p>
        </p:txBody>
      </p:sp>
    </p:spTree>
    <p:extLst>
      <p:ext uri="{BB962C8B-B14F-4D97-AF65-F5344CB8AC3E}">
        <p14:creationId xmlns:p14="http://schemas.microsoft.com/office/powerpoint/2010/main" val="1360812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344216" y="6400800"/>
            <a:ext cx="4114800" cy="755651"/>
          </a:xfrm>
        </p:spPr>
        <p:txBody>
          <a:bodyPr anchor="b"/>
          <a:lstStyle>
            <a:lvl1pPr algn="l">
              <a:defRPr sz="2000" b="1"/>
            </a:lvl1pPr>
          </a:lstStyle>
          <a:p>
            <a:r>
              <a:rPr lang="de-CH"/>
              <a:t>Fare clic per modificare stile</a:t>
            </a:r>
            <a:endParaRPr lang="it-IT"/>
          </a:p>
        </p:txBody>
      </p:sp>
      <p:sp>
        <p:nvSpPr>
          <p:cNvPr id="3" name="Segnaposto immagine 2"/>
          <p:cNvSpPr>
            <a:spLocks noGrp="1"/>
          </p:cNvSpPr>
          <p:nvPr>
            <p:ph type="pic" idx="1"/>
          </p:nvPr>
        </p:nvSpPr>
        <p:spPr>
          <a:xfrm>
            <a:off x="1344216" y="817033"/>
            <a:ext cx="41148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Fare clic per modificare gli stili del testo dello schema</a:t>
            </a:r>
          </a:p>
        </p:txBody>
      </p:sp>
      <p:sp>
        <p:nvSpPr>
          <p:cNvPr id="5" name="Segnaposto data 3">
            <a:extLst>
              <a:ext uri="{FF2B5EF4-FFF2-40B4-BE49-F238E27FC236}">
                <a16:creationId xmlns:a16="http://schemas.microsoft.com/office/drawing/2014/main" id="{FE3698D5-0A42-C352-4418-8A37825A99B0}"/>
              </a:ext>
            </a:extLst>
          </p:cNvPr>
          <p:cNvSpPr>
            <a:spLocks noGrp="1"/>
          </p:cNvSpPr>
          <p:nvPr>
            <p:ph type="dt" sz="half" idx="10"/>
          </p:nvPr>
        </p:nvSpPr>
        <p:spPr/>
        <p:txBody>
          <a:bodyPr/>
          <a:lstStyle>
            <a:lvl1pPr>
              <a:defRPr/>
            </a:lvl1pPr>
          </a:lstStyle>
          <a:p>
            <a:pPr>
              <a:defRPr/>
            </a:pPr>
            <a:fld id="{71CD4714-8C41-384B-AD1F-7DB72A4A3DC3}" type="datetime1">
              <a:rPr lang="it-IT" altLang="it-CH"/>
              <a:pPr>
                <a:defRPr/>
              </a:pPr>
              <a:t>20/05/2024</a:t>
            </a:fld>
            <a:endParaRPr lang="it-IT" altLang="it-CH"/>
          </a:p>
        </p:txBody>
      </p:sp>
      <p:sp>
        <p:nvSpPr>
          <p:cNvPr id="6" name="Segnaposto piè di pagina 4">
            <a:extLst>
              <a:ext uri="{FF2B5EF4-FFF2-40B4-BE49-F238E27FC236}">
                <a16:creationId xmlns:a16="http://schemas.microsoft.com/office/drawing/2014/main" id="{B5ABB3DA-3BDC-7C85-B3AF-427A2DB4663B}"/>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AF64231E-F16B-E86A-624D-0766C4A6ACAC}"/>
              </a:ext>
            </a:extLst>
          </p:cNvPr>
          <p:cNvSpPr>
            <a:spLocks noGrp="1"/>
          </p:cNvSpPr>
          <p:nvPr>
            <p:ph type="sldNum" sz="quarter" idx="12"/>
          </p:nvPr>
        </p:nvSpPr>
        <p:spPr/>
        <p:txBody>
          <a:bodyPr/>
          <a:lstStyle>
            <a:lvl1pPr>
              <a:defRPr/>
            </a:lvl1pPr>
          </a:lstStyle>
          <a:p>
            <a:pPr>
              <a:defRPr/>
            </a:pPr>
            <a:fld id="{14E863AC-275B-284D-971C-7F4F75B80FEF}" type="slidenum">
              <a:rPr lang="it-IT" altLang="it-CH"/>
              <a:pPr>
                <a:defRPr/>
              </a:pPr>
              <a:t>‹Nr.›</a:t>
            </a:fld>
            <a:endParaRPr lang="it-IT" altLang="it-CH"/>
          </a:p>
        </p:txBody>
      </p:sp>
    </p:spTree>
    <p:extLst>
      <p:ext uri="{BB962C8B-B14F-4D97-AF65-F5344CB8AC3E}">
        <p14:creationId xmlns:p14="http://schemas.microsoft.com/office/powerpoint/2010/main" val="3999225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a:extLst>
              <a:ext uri="{FF2B5EF4-FFF2-40B4-BE49-F238E27FC236}">
                <a16:creationId xmlns:a16="http://schemas.microsoft.com/office/drawing/2014/main" id="{68FCCD4E-29E3-43C9-C791-9AA1FAEDAA8E}"/>
              </a:ext>
            </a:extLst>
          </p:cNvPr>
          <p:cNvSpPr>
            <a:spLocks noGrp="1"/>
          </p:cNvSpPr>
          <p:nvPr>
            <p:ph type="title"/>
          </p:nvPr>
        </p:nvSpPr>
        <p:spPr bwMode="auto">
          <a:xfrm>
            <a:off x="342900" y="366713"/>
            <a:ext cx="6172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stile</a:t>
            </a:r>
          </a:p>
        </p:txBody>
      </p:sp>
      <p:sp>
        <p:nvSpPr>
          <p:cNvPr id="1027" name="Segnaposto testo 2">
            <a:extLst>
              <a:ext uri="{FF2B5EF4-FFF2-40B4-BE49-F238E27FC236}">
                <a16:creationId xmlns:a16="http://schemas.microsoft.com/office/drawing/2014/main" id="{504896D0-B089-199E-85D8-87F6EDEFBF12}"/>
              </a:ext>
            </a:extLst>
          </p:cNvPr>
          <p:cNvSpPr>
            <a:spLocks noGrp="1"/>
          </p:cNvSpPr>
          <p:nvPr>
            <p:ph type="body" idx="1"/>
          </p:nvPr>
        </p:nvSpPr>
        <p:spPr bwMode="auto">
          <a:xfrm>
            <a:off x="342900" y="2133600"/>
            <a:ext cx="6172200"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4" name="Segnaposto data 3">
            <a:extLst>
              <a:ext uri="{FF2B5EF4-FFF2-40B4-BE49-F238E27FC236}">
                <a16:creationId xmlns:a16="http://schemas.microsoft.com/office/drawing/2014/main" id="{2D837192-A024-FB31-6ABB-4C47750C34F2}"/>
              </a:ext>
            </a:extLst>
          </p:cNvPr>
          <p:cNvSpPr>
            <a:spLocks noGrp="1"/>
          </p:cNvSpPr>
          <p:nvPr>
            <p:ph type="dt" sz="half" idx="2"/>
          </p:nvPr>
        </p:nvSpPr>
        <p:spPr>
          <a:xfrm>
            <a:off x="342900" y="8475663"/>
            <a:ext cx="1600200" cy="48577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Calibri" panose="020F0502020204030204" pitchFamily="34" charset="0"/>
              </a:defRPr>
            </a:lvl1pPr>
          </a:lstStyle>
          <a:p>
            <a:pPr>
              <a:defRPr/>
            </a:pPr>
            <a:fld id="{054AFF03-8F66-124F-A80B-390937FDC7C5}" type="datetime1">
              <a:rPr lang="it-IT" altLang="it-CH"/>
              <a:pPr>
                <a:defRPr/>
              </a:pPr>
              <a:t>20/05/2024</a:t>
            </a:fld>
            <a:endParaRPr lang="it-IT" altLang="it-CH"/>
          </a:p>
        </p:txBody>
      </p:sp>
      <p:sp>
        <p:nvSpPr>
          <p:cNvPr id="5" name="Segnaposto piè di pagina 4">
            <a:extLst>
              <a:ext uri="{FF2B5EF4-FFF2-40B4-BE49-F238E27FC236}">
                <a16:creationId xmlns:a16="http://schemas.microsoft.com/office/drawing/2014/main" id="{F4C20112-2C00-3802-D8DE-CC0B90BEA2A4}"/>
              </a:ext>
            </a:extLst>
          </p:cNvPr>
          <p:cNvSpPr>
            <a:spLocks noGrp="1"/>
          </p:cNvSpPr>
          <p:nvPr>
            <p:ph type="ftr" sz="quarter" idx="3"/>
          </p:nvPr>
        </p:nvSpPr>
        <p:spPr>
          <a:xfrm>
            <a:off x="2343150" y="8475663"/>
            <a:ext cx="2171700" cy="48577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it-IT"/>
          </a:p>
        </p:txBody>
      </p:sp>
      <p:sp>
        <p:nvSpPr>
          <p:cNvPr id="6" name="Segnaposto numero diapositiva 5">
            <a:extLst>
              <a:ext uri="{FF2B5EF4-FFF2-40B4-BE49-F238E27FC236}">
                <a16:creationId xmlns:a16="http://schemas.microsoft.com/office/drawing/2014/main" id="{5508F998-764C-E6CB-9DCF-E07B7F20891F}"/>
              </a:ext>
            </a:extLst>
          </p:cNvPr>
          <p:cNvSpPr>
            <a:spLocks noGrp="1"/>
          </p:cNvSpPr>
          <p:nvPr>
            <p:ph type="sldNum" sz="quarter" idx="4"/>
          </p:nvPr>
        </p:nvSpPr>
        <p:spPr>
          <a:xfrm>
            <a:off x="4914900" y="8475663"/>
            <a:ext cx="1600200" cy="4857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0D45400E-AC7A-8844-B143-D5D89372C5A4}" type="slidenum">
              <a:rPr lang="it-IT" altLang="it-CH"/>
              <a:pPr>
                <a:defRPr/>
              </a:pPr>
              <a:t>‹Nr.›</a:t>
            </a:fld>
            <a:endParaRPr lang="it-IT" altLang="it-CH"/>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CasellaDiTesto 4">
            <a:extLst>
              <a:ext uri="{FF2B5EF4-FFF2-40B4-BE49-F238E27FC236}">
                <a16:creationId xmlns:a16="http://schemas.microsoft.com/office/drawing/2014/main" id="{A2A002E9-2714-6480-3667-4BFFE478B567}"/>
              </a:ext>
            </a:extLst>
          </p:cNvPr>
          <p:cNvSpPr txBox="1">
            <a:spLocks noChangeArrowheads="1"/>
          </p:cNvSpPr>
          <p:nvPr/>
        </p:nvSpPr>
        <p:spPr bwMode="auto">
          <a:xfrm>
            <a:off x="488950" y="357188"/>
            <a:ext cx="54809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CH" altLang="it-CH" sz="1800" b="1" dirty="0">
                <a:latin typeface="Arial" panose="020B0604020202020204" pitchFamily="34" charset="0"/>
                <a:cs typeface="Arial" panose="020B0604020202020204" pitchFamily="34" charset="0"/>
              </a:rPr>
              <a:t>Mesures de conservation pour petits mustélidés</a:t>
            </a:r>
          </a:p>
        </p:txBody>
      </p:sp>
      <p:sp>
        <p:nvSpPr>
          <p:cNvPr id="13314" name="CasellaDiTesto 7">
            <a:extLst>
              <a:ext uri="{FF2B5EF4-FFF2-40B4-BE49-F238E27FC236}">
                <a16:creationId xmlns:a16="http://schemas.microsoft.com/office/drawing/2014/main" id="{7DE41BC3-8B05-01EA-E39C-2CEE01F98F9B}"/>
              </a:ext>
            </a:extLst>
          </p:cNvPr>
          <p:cNvSpPr txBox="1">
            <a:spLocks noChangeArrowheads="1"/>
          </p:cNvSpPr>
          <p:nvPr/>
        </p:nvSpPr>
        <p:spPr bwMode="auto">
          <a:xfrm>
            <a:off x="495300" y="1890713"/>
            <a:ext cx="20040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CH" altLang="it-CH" sz="1400" dirty="0">
                <a:latin typeface="Arial" panose="020B0604020202020204" pitchFamily="34" charset="0"/>
                <a:cs typeface="Arial" panose="020B0604020202020204" pitchFamily="34" charset="0"/>
              </a:rPr>
              <a:t>Hermine (pelage d’été)</a:t>
            </a:r>
          </a:p>
        </p:txBody>
      </p:sp>
      <p:sp>
        <p:nvSpPr>
          <p:cNvPr id="13315" name="CasellaDiTesto 8">
            <a:extLst>
              <a:ext uri="{FF2B5EF4-FFF2-40B4-BE49-F238E27FC236}">
                <a16:creationId xmlns:a16="http://schemas.microsoft.com/office/drawing/2014/main" id="{BB493A4D-73F9-AD42-E5C4-EB9149FA42EF}"/>
              </a:ext>
            </a:extLst>
          </p:cNvPr>
          <p:cNvSpPr txBox="1">
            <a:spLocks noChangeArrowheads="1"/>
          </p:cNvSpPr>
          <p:nvPr/>
        </p:nvSpPr>
        <p:spPr bwMode="auto">
          <a:xfrm>
            <a:off x="3521075" y="1890713"/>
            <a:ext cx="7425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CH" altLang="it-CH" sz="1400" dirty="0">
                <a:latin typeface="Arial" panose="020B0604020202020204" pitchFamily="34" charset="0"/>
                <a:cs typeface="Arial" panose="020B0604020202020204" pitchFamily="34" charset="0"/>
              </a:rPr>
              <a:t>Belette</a:t>
            </a:r>
          </a:p>
        </p:txBody>
      </p:sp>
      <p:sp>
        <p:nvSpPr>
          <p:cNvPr id="13316" name="CasellaDiTesto 9">
            <a:extLst>
              <a:ext uri="{FF2B5EF4-FFF2-40B4-BE49-F238E27FC236}">
                <a16:creationId xmlns:a16="http://schemas.microsoft.com/office/drawing/2014/main" id="{F41C45E9-BEBD-95B6-17AB-BE1E0811364A}"/>
              </a:ext>
            </a:extLst>
          </p:cNvPr>
          <p:cNvSpPr txBox="1">
            <a:spLocks noChangeArrowheads="1"/>
          </p:cNvSpPr>
          <p:nvPr/>
        </p:nvSpPr>
        <p:spPr bwMode="auto">
          <a:xfrm>
            <a:off x="488950" y="4456113"/>
            <a:ext cx="565785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CH" altLang="it-CH" sz="1400" dirty="0">
                <a:latin typeface="Arial" panose="020B0604020202020204" pitchFamily="34" charset="0"/>
                <a:cs typeface="Arial" panose="020B0604020202020204" pitchFamily="34" charset="0"/>
              </a:rPr>
              <a:t>Afin que les petits mustélidés puissent utiliser cet endroit, l’</a:t>
            </a:r>
            <a:r>
              <a:rPr lang="fr-CH" altLang="it-CH" sz="1400" dirty="0" err="1">
                <a:latin typeface="Arial" panose="020B0604020202020204" pitchFamily="34" charset="0"/>
                <a:cs typeface="Arial" panose="020B0604020202020204" pitchFamily="34" charset="0"/>
              </a:rPr>
              <a:t>exploitant·e</a:t>
            </a:r>
            <a:r>
              <a:rPr lang="fr-CH" altLang="it-CH" sz="1400" dirty="0">
                <a:latin typeface="Arial" panose="020B0604020202020204" pitchFamily="34" charset="0"/>
                <a:cs typeface="Arial" panose="020B0604020202020204" pitchFamily="34" charset="0"/>
              </a:rPr>
              <a:t> a installé les structures suivantes pour eux :</a:t>
            </a:r>
          </a:p>
          <a:p>
            <a:pPr eaLnBrk="1" hangingPunct="1">
              <a:spcBef>
                <a:spcPct val="0"/>
              </a:spcBef>
              <a:buFontTx/>
              <a:buNone/>
            </a:pPr>
            <a:endParaRPr lang="fr-CH" altLang="it-CH" sz="1400" dirty="0">
              <a:latin typeface="Arial" panose="020B0604020202020204" pitchFamily="34" charset="0"/>
              <a:cs typeface="Arial" panose="020B0604020202020204" pitchFamily="34" charset="0"/>
            </a:endParaRPr>
          </a:p>
          <a:p>
            <a:pPr eaLnBrk="1" hangingPunct="1">
              <a:spcBef>
                <a:spcPct val="0"/>
              </a:spcBef>
              <a:buFontTx/>
              <a:buNone/>
            </a:pPr>
            <a:endParaRPr lang="fr-CH" altLang="it-CH" sz="1400" dirty="0">
              <a:latin typeface="Arial" panose="020B0604020202020204" pitchFamily="34" charset="0"/>
              <a:cs typeface="Arial" panose="020B0604020202020204" pitchFamily="34" charset="0"/>
            </a:endParaRPr>
          </a:p>
          <a:p>
            <a:pPr eaLnBrk="1" hangingPunct="1">
              <a:spcBef>
                <a:spcPct val="0"/>
              </a:spcBef>
              <a:buFontTx/>
              <a:buNone/>
            </a:pPr>
            <a:endParaRPr lang="fr-CH" altLang="it-CH" sz="1400" dirty="0">
              <a:latin typeface="Arial" panose="020B0604020202020204" pitchFamily="34" charset="0"/>
              <a:cs typeface="Arial" panose="020B0604020202020204" pitchFamily="34" charset="0"/>
            </a:endParaRPr>
          </a:p>
        </p:txBody>
      </p:sp>
      <p:sp>
        <p:nvSpPr>
          <p:cNvPr id="13317" name="CasellaDiTesto 7">
            <a:extLst>
              <a:ext uri="{FF2B5EF4-FFF2-40B4-BE49-F238E27FC236}">
                <a16:creationId xmlns:a16="http://schemas.microsoft.com/office/drawing/2014/main" id="{247E094E-9740-C11D-451E-453DB35B3820}"/>
              </a:ext>
            </a:extLst>
          </p:cNvPr>
          <p:cNvSpPr txBox="1">
            <a:spLocks noChangeArrowheads="1"/>
          </p:cNvSpPr>
          <p:nvPr/>
        </p:nvSpPr>
        <p:spPr bwMode="auto">
          <a:xfrm>
            <a:off x="508000" y="876300"/>
            <a:ext cx="59309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CH" altLang="it-CH" sz="1400" dirty="0">
                <a:latin typeface="Arial" panose="020B0604020202020204" pitchFamily="34" charset="0"/>
              </a:rPr>
              <a:t>Par « petits mustélidés », on entend l’hermine et la belette. Il s’agit de nos plus petits carnivores indigènes qui sont d’excellents chasseurs de campagnols. Les deux espèces poursuivent leurs proies dans leurs galeries et sont donc </a:t>
            </a:r>
            <a:r>
              <a:rPr lang="fr-CH" altLang="it-CH" sz="1400">
                <a:latin typeface="Arial" panose="020B0604020202020204" pitchFamily="34" charset="0"/>
              </a:rPr>
              <a:t>rarement observées </a:t>
            </a:r>
            <a:r>
              <a:rPr lang="fr-CH" altLang="it-CH" sz="1400" dirty="0">
                <a:latin typeface="Arial" panose="020B0604020202020204" pitchFamily="34" charset="0"/>
              </a:rPr>
              <a:t>en surface.</a:t>
            </a:r>
          </a:p>
        </p:txBody>
      </p:sp>
      <p:sp>
        <p:nvSpPr>
          <p:cNvPr id="13318" name="CasellaDiTesto 7">
            <a:extLst>
              <a:ext uri="{FF2B5EF4-FFF2-40B4-BE49-F238E27FC236}">
                <a16:creationId xmlns:a16="http://schemas.microsoft.com/office/drawing/2014/main" id="{885DF9E1-7264-BECF-7FA6-285C16D4344D}"/>
              </a:ext>
            </a:extLst>
          </p:cNvPr>
          <p:cNvSpPr txBox="1">
            <a:spLocks noChangeArrowheads="1"/>
          </p:cNvSpPr>
          <p:nvPr/>
        </p:nvSpPr>
        <p:spPr bwMode="auto">
          <a:xfrm rot="-5400000">
            <a:off x="5816148" y="3371592"/>
            <a:ext cx="104547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CH" altLang="it-CH" sz="600" i="1" dirty="0">
                <a:latin typeface="Arial" panose="020B0604020202020204" pitchFamily="34" charset="0"/>
                <a:cs typeface="Arial" panose="020B0604020202020204" pitchFamily="34" charset="0"/>
              </a:rPr>
              <a:t>Photo © Rainer Schilling </a:t>
            </a:r>
          </a:p>
        </p:txBody>
      </p:sp>
      <p:sp>
        <p:nvSpPr>
          <p:cNvPr id="13319" name="CasellaDiTesto 7">
            <a:extLst>
              <a:ext uri="{FF2B5EF4-FFF2-40B4-BE49-F238E27FC236}">
                <a16:creationId xmlns:a16="http://schemas.microsoft.com/office/drawing/2014/main" id="{044232AE-D5FD-10A9-F3D6-02B88F885B67}"/>
              </a:ext>
            </a:extLst>
          </p:cNvPr>
          <p:cNvSpPr txBox="1">
            <a:spLocks noChangeArrowheads="1"/>
          </p:cNvSpPr>
          <p:nvPr/>
        </p:nvSpPr>
        <p:spPr bwMode="auto">
          <a:xfrm rot="-5400000">
            <a:off x="2791283" y="3377149"/>
            <a:ext cx="102143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CH" altLang="it-CH" sz="600" i="1" dirty="0">
                <a:latin typeface="Arial" panose="020B0604020202020204" pitchFamily="34" charset="0"/>
                <a:cs typeface="Arial" panose="020B0604020202020204" pitchFamily="34" charset="0"/>
              </a:rPr>
              <a:t>Photo © Hubert </a:t>
            </a:r>
            <a:r>
              <a:rPr lang="fr-CH" altLang="it-CH" sz="600" i="1" dirty="0" err="1">
                <a:latin typeface="Arial" panose="020B0604020202020204" pitchFamily="34" charset="0"/>
                <a:cs typeface="Arial" panose="020B0604020202020204" pitchFamily="34" charset="0"/>
              </a:rPr>
              <a:t>Trenkler</a:t>
            </a:r>
            <a:endParaRPr lang="fr-CH" altLang="it-CH" sz="600" i="1" dirty="0">
              <a:latin typeface="Arial" panose="020B0604020202020204" pitchFamily="34" charset="0"/>
              <a:cs typeface="Arial" panose="020B0604020202020204" pitchFamily="34" charset="0"/>
            </a:endParaRPr>
          </a:p>
        </p:txBody>
      </p:sp>
      <p:sp>
        <p:nvSpPr>
          <p:cNvPr id="13320" name="CasellaDiTesto 7">
            <a:extLst>
              <a:ext uri="{FF2B5EF4-FFF2-40B4-BE49-F238E27FC236}">
                <a16:creationId xmlns:a16="http://schemas.microsoft.com/office/drawing/2014/main" id="{E1D309B3-6256-7E98-2C6F-3F8ABE51A7C9}"/>
              </a:ext>
            </a:extLst>
          </p:cNvPr>
          <p:cNvSpPr txBox="1">
            <a:spLocks noChangeArrowheads="1"/>
          </p:cNvSpPr>
          <p:nvPr/>
        </p:nvSpPr>
        <p:spPr bwMode="auto">
          <a:xfrm>
            <a:off x="493713" y="5189538"/>
            <a:ext cx="2879314" cy="14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spcAft>
                <a:spcPts val="600"/>
              </a:spcAft>
              <a:buFontTx/>
              <a:buNone/>
            </a:pPr>
            <a:r>
              <a:rPr lang="fr-CH" altLang="it-CH" sz="1400" b="1" dirty="0">
                <a:latin typeface="Arial" panose="020B0604020202020204" pitchFamily="34" charset="0"/>
                <a:cs typeface="Arial" panose="020B0604020202020204" pitchFamily="34" charset="0"/>
              </a:rPr>
              <a:t>Tas de branches</a:t>
            </a:r>
          </a:p>
          <a:p>
            <a:pPr eaLnBrk="1" hangingPunct="1">
              <a:spcBef>
                <a:spcPct val="0"/>
              </a:spcBef>
              <a:buFontTx/>
              <a:buNone/>
            </a:pPr>
            <a:r>
              <a:rPr lang="fr-CH" altLang="it-CH" sz="1400" dirty="0">
                <a:latin typeface="Arial" panose="020B0604020202020204" pitchFamily="34" charset="0"/>
                <a:cs typeface="Arial" panose="020B0604020202020204" pitchFamily="34" charset="0"/>
              </a:rPr>
              <a:t>Ils offrent aux petits mustélidés</a:t>
            </a:r>
          </a:p>
          <a:p>
            <a:pPr eaLnBrk="1" hangingPunct="1">
              <a:spcBef>
                <a:spcPct val="0"/>
              </a:spcBef>
              <a:buFontTx/>
              <a:buNone/>
            </a:pPr>
            <a:r>
              <a:rPr lang="fr-CH" altLang="it-CH" sz="1400" dirty="0">
                <a:latin typeface="Arial" panose="020B0604020202020204" pitchFamily="34" charset="0"/>
                <a:cs typeface="Arial" panose="020B0604020202020204" pitchFamily="34" charset="0"/>
              </a:rPr>
              <a:t>des cachettes leur permettant de </a:t>
            </a:r>
          </a:p>
          <a:p>
            <a:pPr eaLnBrk="1" hangingPunct="1">
              <a:spcBef>
                <a:spcPct val="0"/>
              </a:spcBef>
              <a:buFontTx/>
              <a:buNone/>
            </a:pPr>
            <a:r>
              <a:rPr lang="fr-CH" altLang="it-CH" sz="1400" dirty="0">
                <a:latin typeface="Arial" panose="020B0604020202020204" pitchFamily="34" charset="0"/>
                <a:cs typeface="Arial" panose="020B0604020202020204" pitchFamily="34" charset="0"/>
              </a:rPr>
              <a:t>se mettre à l’abri des prédateurs, </a:t>
            </a:r>
          </a:p>
          <a:p>
            <a:pPr eaLnBrk="1" hangingPunct="1">
              <a:spcBef>
                <a:spcPct val="0"/>
              </a:spcBef>
              <a:buFontTx/>
              <a:buNone/>
            </a:pPr>
            <a:r>
              <a:rPr lang="fr-CH" altLang="it-CH" sz="1400" dirty="0">
                <a:latin typeface="Arial" panose="020B0604020202020204" pitchFamily="34" charset="0"/>
                <a:cs typeface="Arial" panose="020B0604020202020204" pitchFamily="34" charset="0"/>
              </a:rPr>
              <a:t>de la pluie et du froid,</a:t>
            </a:r>
          </a:p>
          <a:p>
            <a:pPr eaLnBrk="1" hangingPunct="1">
              <a:spcBef>
                <a:spcPct val="0"/>
              </a:spcBef>
              <a:buFontTx/>
              <a:buNone/>
            </a:pPr>
            <a:r>
              <a:rPr lang="fr-CH" altLang="it-CH" sz="1400" dirty="0">
                <a:latin typeface="Arial" panose="020B0604020202020204" pitchFamily="34" charset="0"/>
                <a:cs typeface="Arial" panose="020B0604020202020204" pitchFamily="34" charset="0"/>
              </a:rPr>
              <a:t>et d’y élever leurs jeunes.</a:t>
            </a:r>
          </a:p>
        </p:txBody>
      </p:sp>
      <p:sp>
        <p:nvSpPr>
          <p:cNvPr id="13321" name="CasellaDiTesto 7">
            <a:extLst>
              <a:ext uri="{FF2B5EF4-FFF2-40B4-BE49-F238E27FC236}">
                <a16:creationId xmlns:a16="http://schemas.microsoft.com/office/drawing/2014/main" id="{487F68EC-BB15-D4B5-9632-F219F1922019}"/>
              </a:ext>
            </a:extLst>
          </p:cNvPr>
          <p:cNvSpPr txBox="1">
            <a:spLocks noChangeArrowheads="1"/>
          </p:cNvSpPr>
          <p:nvPr/>
        </p:nvSpPr>
        <p:spPr bwMode="auto">
          <a:xfrm rot="-5400000">
            <a:off x="5838590" y="6385461"/>
            <a:ext cx="100059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CH" altLang="it-CH" sz="600" i="1" dirty="0">
                <a:latin typeface="Arial" panose="020B0604020202020204" pitchFamily="34" charset="0"/>
                <a:cs typeface="Arial" panose="020B0604020202020204" pitchFamily="34" charset="0"/>
              </a:rPr>
              <a:t>Photo © Cristina </a:t>
            </a:r>
            <a:r>
              <a:rPr lang="fr-CH" altLang="it-CH" sz="600" i="1" dirty="0" err="1">
                <a:latin typeface="Arial" panose="020B0604020202020204" pitchFamily="34" charset="0"/>
                <a:cs typeface="Arial" panose="020B0604020202020204" pitchFamily="34" charset="0"/>
              </a:rPr>
              <a:t>Boschi</a:t>
            </a:r>
            <a:endParaRPr lang="fr-CH" altLang="it-CH" sz="600" i="1" dirty="0">
              <a:latin typeface="Arial" panose="020B0604020202020204" pitchFamily="34" charset="0"/>
              <a:cs typeface="Arial" panose="020B0604020202020204" pitchFamily="34" charset="0"/>
            </a:endParaRPr>
          </a:p>
        </p:txBody>
      </p:sp>
      <p:sp>
        <p:nvSpPr>
          <p:cNvPr id="13323" name="CasellaDiTesto 7">
            <a:extLst>
              <a:ext uri="{FF2B5EF4-FFF2-40B4-BE49-F238E27FC236}">
                <a16:creationId xmlns:a16="http://schemas.microsoft.com/office/drawing/2014/main" id="{F06FF35A-A83D-F10B-DBE5-19F75BDA4370}"/>
              </a:ext>
            </a:extLst>
          </p:cNvPr>
          <p:cNvSpPr txBox="1">
            <a:spLocks noChangeArrowheads="1"/>
          </p:cNvSpPr>
          <p:nvPr/>
        </p:nvSpPr>
        <p:spPr bwMode="auto">
          <a:xfrm>
            <a:off x="495300" y="6940550"/>
            <a:ext cx="3227165" cy="1600438"/>
          </a:xfrm>
          <a:prstGeom prst="rect">
            <a:avLst/>
          </a:prstGeom>
          <a:noFill/>
          <a:ln w="9525">
            <a:noFill/>
            <a:miter lim="800000"/>
            <a:headEnd/>
            <a:tailEnd/>
          </a:ln>
        </p:spPr>
        <p:txBody>
          <a:bodyPr wrap="none">
            <a:spAutoFit/>
          </a:bodyPr>
          <a:lstStyle/>
          <a:p>
            <a:pPr eaLnBrk="1" hangingPunct="1">
              <a:defRPr/>
            </a:pPr>
            <a:r>
              <a:rPr lang="fr-CH" sz="1400" b="1" dirty="0">
                <a:latin typeface="Arial" charset="0"/>
                <a:ea typeface="Arial" charset="0"/>
                <a:cs typeface="Arial" charset="0"/>
              </a:rPr>
              <a:t>Bande d’herbe non fauchée </a:t>
            </a:r>
            <a:r>
              <a:rPr lang="fr-CH" sz="1400" b="1">
                <a:latin typeface="Arial" charset="0"/>
                <a:ea typeface="Arial" charset="0"/>
                <a:cs typeface="Arial" charset="0"/>
              </a:rPr>
              <a:t>sur </a:t>
            </a:r>
            <a:br>
              <a:rPr lang="fr-CH" sz="1400" b="1">
                <a:latin typeface="Arial" charset="0"/>
                <a:ea typeface="Arial" charset="0"/>
                <a:cs typeface="Arial" charset="0"/>
              </a:rPr>
            </a:br>
            <a:r>
              <a:rPr lang="fr-CH" sz="1400" b="1">
                <a:latin typeface="Arial" charset="0"/>
                <a:ea typeface="Arial" charset="0"/>
                <a:cs typeface="Arial" charset="0"/>
              </a:rPr>
              <a:t>prairie</a:t>
            </a:r>
            <a:r>
              <a:rPr lang="fr-CH" sz="1400" b="1" dirty="0">
                <a:latin typeface="Arial" charset="0"/>
                <a:ea typeface="Arial" charset="0"/>
                <a:cs typeface="Arial" charset="0"/>
              </a:rPr>
              <a:t> </a:t>
            </a:r>
            <a:r>
              <a:rPr lang="fr-CH" sz="1400" b="1">
                <a:latin typeface="Arial" charset="0"/>
                <a:ea typeface="Arial" charset="0"/>
                <a:cs typeface="Arial" charset="0"/>
              </a:rPr>
              <a:t>et </a:t>
            </a:r>
            <a:r>
              <a:rPr lang="fr-CH" sz="1400" b="1" dirty="0">
                <a:latin typeface="Arial" charset="0"/>
                <a:ea typeface="Arial" charset="0"/>
                <a:cs typeface="Arial" charset="0"/>
              </a:rPr>
              <a:t>ourlet sur terres assolées</a:t>
            </a:r>
          </a:p>
          <a:p>
            <a:pPr eaLnBrk="1" hangingPunct="1">
              <a:defRPr/>
            </a:pPr>
            <a:r>
              <a:rPr lang="fr-CH" sz="1400" dirty="0">
                <a:latin typeface="Arial" charset="0"/>
                <a:ea typeface="ＭＳ Ｐゴシック" charset="-128"/>
                <a:cs typeface="Arial" charset="0"/>
              </a:rPr>
              <a:t>Grâce à cette couverture, les petits</a:t>
            </a:r>
          </a:p>
          <a:p>
            <a:pPr eaLnBrk="1" hangingPunct="1">
              <a:defRPr/>
            </a:pPr>
            <a:r>
              <a:rPr lang="fr-CH" sz="1400" dirty="0">
                <a:latin typeface="Arial" charset="0"/>
                <a:ea typeface="ＭＳ Ｐゴシック" charset="-128"/>
                <a:cs typeface="Arial" charset="0"/>
              </a:rPr>
              <a:t>mustélidés peuvent se déplacer </a:t>
            </a:r>
          </a:p>
          <a:p>
            <a:pPr eaLnBrk="1" hangingPunct="1">
              <a:defRPr/>
            </a:pPr>
            <a:r>
              <a:rPr lang="fr-CH" sz="1400" dirty="0">
                <a:latin typeface="Arial" charset="0"/>
                <a:ea typeface="ＭＳ Ｐゴシック" charset="-128"/>
                <a:cs typeface="Arial" charset="0"/>
              </a:rPr>
              <a:t>entre leurs terrains de chasse et leurs </a:t>
            </a:r>
          </a:p>
          <a:p>
            <a:pPr eaLnBrk="1" hangingPunct="1">
              <a:defRPr/>
            </a:pPr>
            <a:r>
              <a:rPr lang="fr-CH" sz="1400" dirty="0">
                <a:latin typeface="Arial" charset="0"/>
                <a:ea typeface="ＭＳ Ｐゴシック" charset="-128"/>
                <a:cs typeface="Arial" charset="0"/>
              </a:rPr>
              <a:t>cachettes, sans se faire découvrir </a:t>
            </a:r>
          </a:p>
          <a:p>
            <a:pPr eaLnBrk="1" hangingPunct="1">
              <a:defRPr/>
            </a:pPr>
            <a:r>
              <a:rPr lang="fr-CH" sz="1400" dirty="0">
                <a:latin typeface="Arial" charset="0"/>
                <a:ea typeface="ＭＳ Ｐゴシック" charset="-128"/>
                <a:cs typeface="Arial" charset="0"/>
              </a:rPr>
              <a:t>et attraper par leurs prédateurs.</a:t>
            </a:r>
          </a:p>
        </p:txBody>
      </p:sp>
      <p:sp>
        <p:nvSpPr>
          <p:cNvPr id="2" name="CasellaDiTesto 7">
            <a:extLst>
              <a:ext uri="{FF2B5EF4-FFF2-40B4-BE49-F238E27FC236}">
                <a16:creationId xmlns:a16="http://schemas.microsoft.com/office/drawing/2014/main" id="{D79A39B7-6D23-6D8B-F7D7-F06EF79115C6}"/>
              </a:ext>
            </a:extLst>
          </p:cNvPr>
          <p:cNvSpPr txBox="1">
            <a:spLocks noChangeArrowheads="1"/>
          </p:cNvSpPr>
          <p:nvPr/>
        </p:nvSpPr>
        <p:spPr bwMode="auto">
          <a:xfrm rot="-5400000">
            <a:off x="5837002" y="8298399"/>
            <a:ext cx="100059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CH" altLang="it-CH" sz="600" i="1" dirty="0">
                <a:latin typeface="Arial" panose="020B0604020202020204" pitchFamily="34" charset="0"/>
                <a:cs typeface="Arial" panose="020B0604020202020204" pitchFamily="34" charset="0"/>
              </a:rPr>
              <a:t>Photo © Cristina </a:t>
            </a:r>
            <a:r>
              <a:rPr lang="fr-CH" altLang="it-CH" sz="600" i="1" dirty="0" err="1">
                <a:latin typeface="Arial" panose="020B0604020202020204" pitchFamily="34" charset="0"/>
                <a:cs typeface="Arial" panose="020B0604020202020204" pitchFamily="34" charset="0"/>
              </a:rPr>
              <a:t>Boschi</a:t>
            </a:r>
            <a:endParaRPr lang="fr-CH" altLang="it-CH" sz="600" i="1" dirty="0">
              <a:latin typeface="Arial" panose="020B0604020202020204" pitchFamily="34" charset="0"/>
              <a:cs typeface="Arial" panose="020B0604020202020204" pitchFamily="34" charset="0"/>
            </a:endParaRPr>
          </a:p>
        </p:txBody>
      </p:sp>
      <p:pic>
        <p:nvPicPr>
          <p:cNvPr id="13324" name="Immagine 17" descr="! WINStiftung_70x15.5mm.eps">
            <a:extLst>
              <a:ext uri="{FF2B5EF4-FFF2-40B4-BE49-F238E27FC236}">
                <a16:creationId xmlns:a16="http://schemas.microsoft.com/office/drawing/2014/main" id="{3BCF17D6-BD8D-515B-873C-D8CAA2C29B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26038" y="88900"/>
            <a:ext cx="1154112"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5" name="CasellaDiTesto 17">
            <a:extLst>
              <a:ext uri="{FF2B5EF4-FFF2-40B4-BE49-F238E27FC236}">
                <a16:creationId xmlns:a16="http://schemas.microsoft.com/office/drawing/2014/main" id="{A56C578D-70D0-ABD4-60AA-0DAE17FD379F}"/>
              </a:ext>
            </a:extLst>
          </p:cNvPr>
          <p:cNvSpPr txBox="1">
            <a:spLocks noChangeArrowheads="1"/>
          </p:cNvSpPr>
          <p:nvPr/>
        </p:nvSpPr>
        <p:spPr bwMode="auto">
          <a:xfrm>
            <a:off x="495300" y="3886200"/>
            <a:ext cx="29083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CH" altLang="it-CH" sz="1100" i="1" dirty="0">
                <a:latin typeface="Arial" panose="020B0604020202020204" pitchFamily="34" charset="0"/>
              </a:rPr>
              <a:t>En hiver, son pelage devient blanc, à l’exception du bout de la queue toujours noir</a:t>
            </a:r>
            <a:r>
              <a:rPr lang="fr-CH" altLang="it-CH" sz="1100" i="1" dirty="0">
                <a:solidFill>
                  <a:srgbClr val="000000"/>
                </a:solidFill>
                <a:latin typeface="Arial" panose="020B0604020202020204" pitchFamily="34" charset="0"/>
              </a:rPr>
              <a:t>.</a:t>
            </a:r>
          </a:p>
        </p:txBody>
      </p:sp>
      <p:sp>
        <p:nvSpPr>
          <p:cNvPr id="13326" name="CasellaDiTesto 18">
            <a:extLst>
              <a:ext uri="{FF2B5EF4-FFF2-40B4-BE49-F238E27FC236}">
                <a16:creationId xmlns:a16="http://schemas.microsoft.com/office/drawing/2014/main" id="{30DDE680-B565-C19C-11C2-882016BC345D}"/>
              </a:ext>
            </a:extLst>
          </p:cNvPr>
          <p:cNvSpPr txBox="1">
            <a:spLocks noChangeArrowheads="1"/>
          </p:cNvSpPr>
          <p:nvPr/>
        </p:nvSpPr>
        <p:spPr bwMode="auto">
          <a:xfrm>
            <a:off x="3527425" y="3887788"/>
            <a:ext cx="27527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CH" altLang="it-CH" sz="1100" i="1" dirty="0">
                <a:latin typeface="Arial" panose="020B0604020202020204" pitchFamily="34" charset="0"/>
              </a:rPr>
              <a:t>Sa queue est bien plus courte et n’a jamais le bout noir.</a:t>
            </a:r>
          </a:p>
        </p:txBody>
      </p:sp>
      <p:pic>
        <p:nvPicPr>
          <p:cNvPr id="3" name="Immagine 26" descr="Ausschnitt_! 2012-05-11  0101_Hermelin_Hubert Trenkler .jpg">
            <a:extLst>
              <a:ext uri="{FF2B5EF4-FFF2-40B4-BE49-F238E27FC236}">
                <a16:creationId xmlns:a16="http://schemas.microsoft.com/office/drawing/2014/main" id="{5C30A827-4992-2BCF-0CF5-F10B2CED97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4200" y="2260600"/>
            <a:ext cx="2657475"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27" descr="Ausschnitt_Mauswiesel_Rainer Schilling.jpg">
            <a:extLst>
              <a:ext uri="{FF2B5EF4-FFF2-40B4-BE49-F238E27FC236}">
                <a16:creationId xmlns:a16="http://schemas.microsoft.com/office/drawing/2014/main" id="{8150FB0D-EDD4-3FCC-28C4-2591C4327A3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22675" y="2259013"/>
            <a:ext cx="2657475"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29" descr="06_Altgrasstreifen2_Cristina Boschi.JPG">
            <a:extLst>
              <a:ext uri="{FF2B5EF4-FFF2-40B4-BE49-F238E27FC236}">
                <a16:creationId xmlns:a16="http://schemas.microsoft.com/office/drawing/2014/main" id="{434F0925-1FD3-B921-FE56-D3732266350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22675" y="7004050"/>
            <a:ext cx="2657475"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30" descr="IMG_1009_Cristina Boschi.JPG">
            <a:extLst>
              <a:ext uri="{FF2B5EF4-FFF2-40B4-BE49-F238E27FC236}">
                <a16:creationId xmlns:a16="http://schemas.microsoft.com/office/drawing/2014/main" id="{2659BEAD-B20F-88DA-D352-538FDC5336BA}"/>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3619500" y="5089525"/>
            <a:ext cx="266065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199</Words>
  <Application>Microsoft Office PowerPoint</Application>
  <PresentationFormat>Bildschirmpräsentation (4:3)</PresentationFormat>
  <Paragraphs>24</Paragraphs>
  <Slides>1</Slides>
  <Notes>0</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1</vt:i4>
      </vt:variant>
    </vt:vector>
  </HeadingPairs>
  <TitlesOfParts>
    <vt:vector size="4" baseType="lpstr">
      <vt:lpstr>Arial</vt:lpstr>
      <vt:lpstr>Calibri</vt:lpstr>
      <vt:lpstr>Tema di Office</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Cristina Boschi</dc:creator>
  <cp:lastModifiedBy>Designatelier GmbH</cp:lastModifiedBy>
  <cp:revision>53</cp:revision>
  <cp:lastPrinted>2014-05-21T15:37:21Z</cp:lastPrinted>
  <dcterms:created xsi:type="dcterms:W3CDTF">2014-05-22T05:46:49Z</dcterms:created>
  <dcterms:modified xsi:type="dcterms:W3CDTF">2024-05-20T13:28:57Z</dcterms:modified>
</cp:coreProperties>
</file>