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</p:sldIdLst>
  <p:sldSz cx="9601200" cy="12801600" type="A3"/>
  <p:notesSz cx="6858000" cy="9144000"/>
  <p:defaultTextStyle>
    <a:defPPr>
      <a:defRPr lang="it-IT"/>
    </a:defPPr>
    <a:lvl1pPr algn="l" defTabSz="64008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1pPr>
    <a:lvl2pPr marL="640080" algn="l" defTabSz="64008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2pPr>
    <a:lvl3pPr marL="1280160" algn="l" defTabSz="64008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3pPr>
    <a:lvl4pPr marL="1920240" algn="l" defTabSz="64008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4pPr>
    <a:lvl5pPr marL="2560320" algn="l" defTabSz="64008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5pPr>
    <a:lvl6pPr marL="3200400" algn="l" defTabSz="128016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6pPr>
    <a:lvl7pPr marL="3840480" algn="l" defTabSz="128016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7pPr>
    <a:lvl8pPr marL="4480560" algn="l" defTabSz="128016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8pPr>
    <a:lvl9pPr marL="5120640" algn="l" defTabSz="128016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6094" userDrawn="1">
          <p15:clr>
            <a:srgbClr val="A4A3A4"/>
          </p15:clr>
        </p15:guide>
        <p15:guide id="2" pos="5562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3292"/>
    <p:restoredTop sz="94674"/>
  </p:normalViewPr>
  <p:slideViewPr>
    <p:cSldViewPr snapToGrid="0" snapToObjects="1">
      <p:cViewPr varScale="1">
        <p:scale>
          <a:sx n="64" d="100"/>
          <a:sy n="64" d="100"/>
        </p:scale>
        <p:origin x="2864" y="168"/>
      </p:cViewPr>
      <p:guideLst>
        <p:guide orient="horz" pos="6094"/>
        <p:guide pos="5562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720090" y="3976796"/>
            <a:ext cx="8161020" cy="2744046"/>
          </a:xfrm>
        </p:spPr>
        <p:txBody>
          <a:bodyPr/>
          <a:lstStyle/>
          <a:p>
            <a:r>
              <a:rPr lang="de-CH"/>
              <a:t>Fare clic per modificare stile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440180" y="7254240"/>
            <a:ext cx="6720840" cy="327152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400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801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9202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56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8404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4805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51206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CH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54504508-9EC3-2040-9993-3936F64C68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B32DA1A-86B6-214B-9B5D-7AE2ABF72715}" type="datetime1">
              <a:rPr lang="it-IT" altLang="it-CH"/>
              <a:pPr/>
              <a:t>26/03/20</a:t>
            </a:fld>
            <a:endParaRPr lang="it-IT" altLang="it-CH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32E503AA-E17A-0E49-91D1-829CF90E37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02C72CBA-4FA0-8447-B0A2-9662658968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EBA3EC2-7373-7B42-A18F-EBCE54430027}" type="slidenum">
              <a:rPr lang="it-IT" altLang="it-CH"/>
              <a:pPr/>
              <a:t>‹N›</a:t>
            </a:fld>
            <a:endParaRPr lang="it-IT" altLang="it-CH"/>
          </a:p>
        </p:txBody>
      </p:sp>
    </p:spTree>
    <p:extLst>
      <p:ext uri="{BB962C8B-B14F-4D97-AF65-F5344CB8AC3E}">
        <p14:creationId xmlns:p14="http://schemas.microsoft.com/office/powerpoint/2010/main" val="33176429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/>
              <a:t>Fare clic per modificare stile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CH"/>
              <a:t>Fare clic per modificare gli stili del testo dello schema</a:t>
            </a:r>
          </a:p>
          <a:p>
            <a:pPr lvl="1"/>
            <a:r>
              <a:rPr lang="de-CH"/>
              <a:t>Secondo livello</a:t>
            </a:r>
          </a:p>
          <a:p>
            <a:pPr lvl="2"/>
            <a:r>
              <a:rPr lang="de-CH"/>
              <a:t>Terzo livello</a:t>
            </a:r>
          </a:p>
          <a:p>
            <a:pPr lvl="3"/>
            <a:r>
              <a:rPr lang="de-CH"/>
              <a:t>Quarto livello</a:t>
            </a:r>
          </a:p>
          <a:p>
            <a:pPr lvl="4"/>
            <a:r>
              <a:rPr lang="de-CH"/>
              <a:t>Quinto livello</a:t>
            </a:r>
            <a:endParaRPr lang="it-IT"/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F62F43DA-AB3D-714D-BEB5-DD2E7F0894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C758AF0-6B85-A747-8340-9A6BDFF90061}" type="datetime1">
              <a:rPr lang="it-IT" altLang="it-CH"/>
              <a:pPr/>
              <a:t>26/03/20</a:t>
            </a:fld>
            <a:endParaRPr lang="it-IT" altLang="it-CH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EA519D09-F81A-6742-83B3-E3ADE6E906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897771D5-52AF-EF42-9C0E-A40ECCFB51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D9897DB-5377-3C49-AF7D-65E00934D86D}" type="slidenum">
              <a:rPr lang="it-IT" altLang="it-CH"/>
              <a:pPr/>
              <a:t>‹N›</a:t>
            </a:fld>
            <a:endParaRPr lang="it-IT" altLang="it-CH"/>
          </a:p>
        </p:txBody>
      </p:sp>
    </p:spTree>
    <p:extLst>
      <p:ext uri="{BB962C8B-B14F-4D97-AF65-F5344CB8AC3E}">
        <p14:creationId xmlns:p14="http://schemas.microsoft.com/office/powerpoint/2010/main" val="14905579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verticale e tes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5220652" y="684531"/>
            <a:ext cx="1620203" cy="14561820"/>
          </a:xfrm>
        </p:spPr>
        <p:txBody>
          <a:bodyPr vert="eaVert"/>
          <a:lstStyle/>
          <a:p>
            <a:r>
              <a:rPr lang="de-CH"/>
              <a:t>Fare clic per modificare stile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360046" y="684531"/>
            <a:ext cx="4700588" cy="14561820"/>
          </a:xfrm>
        </p:spPr>
        <p:txBody>
          <a:bodyPr vert="eaVert"/>
          <a:lstStyle/>
          <a:p>
            <a:pPr lvl="0"/>
            <a:r>
              <a:rPr lang="de-CH"/>
              <a:t>Fare clic per modificare gli stili del testo dello schema</a:t>
            </a:r>
          </a:p>
          <a:p>
            <a:pPr lvl="1"/>
            <a:r>
              <a:rPr lang="de-CH"/>
              <a:t>Secondo livello</a:t>
            </a:r>
          </a:p>
          <a:p>
            <a:pPr lvl="2"/>
            <a:r>
              <a:rPr lang="de-CH"/>
              <a:t>Terzo livello</a:t>
            </a:r>
          </a:p>
          <a:p>
            <a:pPr lvl="3"/>
            <a:r>
              <a:rPr lang="de-CH"/>
              <a:t>Quarto livello</a:t>
            </a:r>
          </a:p>
          <a:p>
            <a:pPr lvl="4"/>
            <a:r>
              <a:rPr lang="de-CH"/>
              <a:t>Quinto livello</a:t>
            </a:r>
            <a:endParaRPr lang="it-IT"/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F575FA0C-AAE8-E542-A607-66884847B4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1E72817-3F4F-F743-9823-5A98BBA3D5E1}" type="datetime1">
              <a:rPr lang="it-IT" altLang="it-CH"/>
              <a:pPr/>
              <a:t>26/03/20</a:t>
            </a:fld>
            <a:endParaRPr lang="it-IT" altLang="it-CH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E3ADEC39-A3C8-0849-A9FF-4A493F7683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8E673521-F382-B142-88B0-CA79AEF8C0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26BD400-6153-594C-9683-8935208CF4A7}" type="slidenum">
              <a:rPr lang="it-IT" altLang="it-CH"/>
              <a:pPr/>
              <a:t>‹N›</a:t>
            </a:fld>
            <a:endParaRPr lang="it-IT" altLang="it-CH"/>
          </a:p>
        </p:txBody>
      </p:sp>
    </p:spTree>
    <p:extLst>
      <p:ext uri="{BB962C8B-B14F-4D97-AF65-F5344CB8AC3E}">
        <p14:creationId xmlns:p14="http://schemas.microsoft.com/office/powerpoint/2010/main" val="19126580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/>
              <a:t>Fare clic per modificare stile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CH"/>
              <a:t>Fare clic per modificare gli stili del testo dello schema</a:t>
            </a:r>
          </a:p>
          <a:p>
            <a:pPr lvl="1"/>
            <a:r>
              <a:rPr lang="de-CH"/>
              <a:t>Secondo livello</a:t>
            </a:r>
          </a:p>
          <a:p>
            <a:pPr lvl="2"/>
            <a:r>
              <a:rPr lang="de-CH"/>
              <a:t>Terzo livello</a:t>
            </a:r>
          </a:p>
          <a:p>
            <a:pPr lvl="3"/>
            <a:r>
              <a:rPr lang="de-CH"/>
              <a:t>Quarto livello</a:t>
            </a:r>
          </a:p>
          <a:p>
            <a:pPr lvl="4"/>
            <a:r>
              <a:rPr lang="de-CH"/>
              <a:t>Quinto livello</a:t>
            </a:r>
            <a:endParaRPr lang="it-IT"/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B1711E77-0EF2-E848-A0C8-056FD6451B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475A157-C5FC-B74B-85B9-47776762592C}" type="datetime1">
              <a:rPr lang="it-IT" altLang="it-CH"/>
              <a:pPr/>
              <a:t>26/03/20</a:t>
            </a:fld>
            <a:endParaRPr lang="it-IT" altLang="it-CH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FE1F03D9-5C6F-1343-B1FC-ED19D4B36F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74A5E3F7-CB91-3C42-A06A-7B0AD1C964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30E21B1-5BB5-4F46-87AD-135BB0595139}" type="slidenum">
              <a:rPr lang="it-IT" altLang="it-CH"/>
              <a:pPr/>
              <a:t>‹N›</a:t>
            </a:fld>
            <a:endParaRPr lang="it-IT" altLang="it-CH"/>
          </a:p>
        </p:txBody>
      </p:sp>
    </p:spTree>
    <p:extLst>
      <p:ext uri="{BB962C8B-B14F-4D97-AF65-F5344CB8AC3E}">
        <p14:creationId xmlns:p14="http://schemas.microsoft.com/office/powerpoint/2010/main" val="36614617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58429" y="8226214"/>
            <a:ext cx="8161020" cy="2542540"/>
          </a:xfrm>
        </p:spPr>
        <p:txBody>
          <a:bodyPr anchor="t"/>
          <a:lstStyle>
            <a:lvl1pPr algn="l">
              <a:defRPr sz="5600" b="1" cap="all"/>
            </a:lvl1pPr>
          </a:lstStyle>
          <a:p>
            <a:r>
              <a:rPr lang="de-CH"/>
              <a:t>Fare clic per modificare stile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58429" y="5425866"/>
            <a:ext cx="8161020" cy="2800349"/>
          </a:xfrm>
        </p:spPr>
        <p:txBody>
          <a:bodyPr anchor="b"/>
          <a:lstStyle>
            <a:lvl1pPr marL="0" indent="0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1pPr>
            <a:lvl2pPr marL="640080" indent="0">
              <a:buNone/>
              <a:defRPr sz="2520">
                <a:solidFill>
                  <a:schemeClr val="tx1">
                    <a:tint val="75000"/>
                  </a:schemeClr>
                </a:solidFill>
              </a:defRPr>
            </a:lvl2pPr>
            <a:lvl3pPr marL="1280160" indent="0">
              <a:buNone/>
              <a:defRPr sz="2240">
                <a:solidFill>
                  <a:schemeClr val="tx1">
                    <a:tint val="75000"/>
                  </a:schemeClr>
                </a:solidFill>
              </a:defRPr>
            </a:lvl3pPr>
            <a:lvl4pPr marL="1920240" indent="0">
              <a:buNone/>
              <a:defRPr sz="1960">
                <a:solidFill>
                  <a:schemeClr val="tx1">
                    <a:tint val="75000"/>
                  </a:schemeClr>
                </a:solidFill>
              </a:defRPr>
            </a:lvl4pPr>
            <a:lvl5pPr marL="2560320" indent="0">
              <a:buNone/>
              <a:defRPr sz="1960">
                <a:solidFill>
                  <a:schemeClr val="tx1">
                    <a:tint val="75000"/>
                  </a:schemeClr>
                </a:solidFill>
              </a:defRPr>
            </a:lvl5pPr>
            <a:lvl6pPr marL="3200400" indent="0">
              <a:buNone/>
              <a:defRPr sz="1960">
                <a:solidFill>
                  <a:schemeClr val="tx1">
                    <a:tint val="75000"/>
                  </a:schemeClr>
                </a:solidFill>
              </a:defRPr>
            </a:lvl6pPr>
            <a:lvl7pPr marL="3840480" indent="0">
              <a:buNone/>
              <a:defRPr sz="1960">
                <a:solidFill>
                  <a:schemeClr val="tx1">
                    <a:tint val="75000"/>
                  </a:schemeClr>
                </a:solidFill>
              </a:defRPr>
            </a:lvl7pPr>
            <a:lvl8pPr marL="4480560" indent="0">
              <a:buNone/>
              <a:defRPr sz="1960">
                <a:solidFill>
                  <a:schemeClr val="tx1">
                    <a:tint val="75000"/>
                  </a:schemeClr>
                </a:solidFill>
              </a:defRPr>
            </a:lvl8pPr>
            <a:lvl9pPr marL="5120640" indent="0">
              <a:buNone/>
              <a:defRPr sz="196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CH"/>
              <a:t>Fare clic per modificare gli stili del testo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DF24C71E-0A60-5742-8D5A-A288B612B5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17A10D5-2255-F349-B873-7F30100B6D2E}" type="datetime1">
              <a:rPr lang="it-IT" altLang="it-CH"/>
              <a:pPr/>
              <a:t>26/03/20</a:t>
            </a:fld>
            <a:endParaRPr lang="it-IT" altLang="it-CH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BCE4E974-C49D-744C-8536-279A24B192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7090FD3E-588F-B54C-AB38-6B6903FD65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7DC8508-1674-F946-AEEC-38C269C18039}" type="slidenum">
              <a:rPr lang="it-IT" altLang="it-CH"/>
              <a:pPr/>
              <a:t>‹N›</a:t>
            </a:fld>
            <a:endParaRPr lang="it-IT" altLang="it-CH"/>
          </a:p>
        </p:txBody>
      </p:sp>
    </p:spTree>
    <p:extLst>
      <p:ext uri="{BB962C8B-B14F-4D97-AF65-F5344CB8AC3E}">
        <p14:creationId xmlns:p14="http://schemas.microsoft.com/office/powerpoint/2010/main" val="25305091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nut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/>
              <a:t>Fare clic per modificare stile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360046" y="3982721"/>
            <a:ext cx="3160395" cy="11263631"/>
          </a:xfrm>
        </p:spPr>
        <p:txBody>
          <a:bodyPr/>
          <a:lstStyle>
            <a:lvl1pPr>
              <a:defRPr sz="3920"/>
            </a:lvl1pPr>
            <a:lvl2pPr>
              <a:defRPr sz="3360"/>
            </a:lvl2pPr>
            <a:lvl3pPr>
              <a:defRPr sz="2800"/>
            </a:lvl3pPr>
            <a:lvl4pPr>
              <a:defRPr sz="2520"/>
            </a:lvl4pPr>
            <a:lvl5pPr>
              <a:defRPr sz="2520"/>
            </a:lvl5pPr>
            <a:lvl6pPr>
              <a:defRPr sz="2520"/>
            </a:lvl6pPr>
            <a:lvl7pPr>
              <a:defRPr sz="2520"/>
            </a:lvl7pPr>
            <a:lvl8pPr>
              <a:defRPr sz="2520"/>
            </a:lvl8pPr>
            <a:lvl9pPr>
              <a:defRPr sz="2520"/>
            </a:lvl9pPr>
          </a:lstStyle>
          <a:p>
            <a:pPr lvl="0"/>
            <a:r>
              <a:rPr lang="de-CH"/>
              <a:t>Fare clic per modificare gli stili del testo dello schema</a:t>
            </a:r>
          </a:p>
          <a:p>
            <a:pPr lvl="1"/>
            <a:r>
              <a:rPr lang="de-CH"/>
              <a:t>Secondo livello</a:t>
            </a:r>
          </a:p>
          <a:p>
            <a:pPr lvl="2"/>
            <a:r>
              <a:rPr lang="de-CH"/>
              <a:t>Terzo livello</a:t>
            </a:r>
          </a:p>
          <a:p>
            <a:pPr lvl="3"/>
            <a:r>
              <a:rPr lang="de-CH"/>
              <a:t>Quarto livello</a:t>
            </a:r>
          </a:p>
          <a:p>
            <a:pPr lvl="4"/>
            <a:r>
              <a:rPr lang="de-CH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3680461" y="3982721"/>
            <a:ext cx="3160395" cy="11263631"/>
          </a:xfrm>
        </p:spPr>
        <p:txBody>
          <a:bodyPr/>
          <a:lstStyle>
            <a:lvl1pPr>
              <a:defRPr sz="3920"/>
            </a:lvl1pPr>
            <a:lvl2pPr>
              <a:defRPr sz="3360"/>
            </a:lvl2pPr>
            <a:lvl3pPr>
              <a:defRPr sz="2800"/>
            </a:lvl3pPr>
            <a:lvl4pPr>
              <a:defRPr sz="2520"/>
            </a:lvl4pPr>
            <a:lvl5pPr>
              <a:defRPr sz="2520"/>
            </a:lvl5pPr>
            <a:lvl6pPr>
              <a:defRPr sz="2520"/>
            </a:lvl6pPr>
            <a:lvl7pPr>
              <a:defRPr sz="2520"/>
            </a:lvl7pPr>
            <a:lvl8pPr>
              <a:defRPr sz="2520"/>
            </a:lvl8pPr>
            <a:lvl9pPr>
              <a:defRPr sz="2520"/>
            </a:lvl9pPr>
          </a:lstStyle>
          <a:p>
            <a:pPr lvl="0"/>
            <a:r>
              <a:rPr lang="de-CH"/>
              <a:t>Fare clic per modificare gli stili del testo dello schema</a:t>
            </a:r>
          </a:p>
          <a:p>
            <a:pPr lvl="1"/>
            <a:r>
              <a:rPr lang="de-CH"/>
              <a:t>Secondo livello</a:t>
            </a:r>
          </a:p>
          <a:p>
            <a:pPr lvl="2"/>
            <a:r>
              <a:rPr lang="de-CH"/>
              <a:t>Terzo livello</a:t>
            </a:r>
          </a:p>
          <a:p>
            <a:pPr lvl="3"/>
            <a:r>
              <a:rPr lang="de-CH"/>
              <a:t>Quarto livello</a:t>
            </a:r>
          </a:p>
          <a:p>
            <a:pPr lvl="4"/>
            <a:r>
              <a:rPr lang="de-CH"/>
              <a:t>Quinto livello</a:t>
            </a:r>
            <a:endParaRPr lang="it-IT"/>
          </a:p>
        </p:txBody>
      </p:sp>
      <p:sp>
        <p:nvSpPr>
          <p:cNvPr id="5" name="Segnaposto data 3">
            <a:extLst>
              <a:ext uri="{FF2B5EF4-FFF2-40B4-BE49-F238E27FC236}">
                <a16:creationId xmlns:a16="http://schemas.microsoft.com/office/drawing/2014/main" id="{4F51746E-9D13-AB46-8F2E-428C20A363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2774607-4314-0346-9780-A8A4F96CE692}" type="datetime1">
              <a:rPr lang="it-IT" altLang="it-CH"/>
              <a:pPr/>
              <a:t>26/03/20</a:t>
            </a:fld>
            <a:endParaRPr lang="it-IT" altLang="it-CH"/>
          </a:p>
        </p:txBody>
      </p:sp>
      <p:sp>
        <p:nvSpPr>
          <p:cNvPr id="6" name="Segnaposto piè di pagina 4">
            <a:extLst>
              <a:ext uri="{FF2B5EF4-FFF2-40B4-BE49-F238E27FC236}">
                <a16:creationId xmlns:a16="http://schemas.microsoft.com/office/drawing/2014/main" id="{C97D1B2E-CF27-554B-B19B-1500C73C1B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Segnaposto numero diapositiva 5">
            <a:extLst>
              <a:ext uri="{FF2B5EF4-FFF2-40B4-BE49-F238E27FC236}">
                <a16:creationId xmlns:a16="http://schemas.microsoft.com/office/drawing/2014/main" id="{A69C0D03-FDEB-424E-A1AC-850E938359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177472F-1E3A-1F43-8546-E1F756665C65}" type="slidenum">
              <a:rPr lang="it-IT" altLang="it-CH"/>
              <a:pPr/>
              <a:t>‹N›</a:t>
            </a:fld>
            <a:endParaRPr lang="it-IT" altLang="it-CH"/>
          </a:p>
        </p:txBody>
      </p:sp>
    </p:spTree>
    <p:extLst>
      <p:ext uri="{BB962C8B-B14F-4D97-AF65-F5344CB8AC3E}">
        <p14:creationId xmlns:p14="http://schemas.microsoft.com/office/powerpoint/2010/main" val="37651661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80060" y="512658"/>
            <a:ext cx="8641080" cy="2133600"/>
          </a:xfrm>
        </p:spPr>
        <p:txBody>
          <a:bodyPr/>
          <a:lstStyle>
            <a:lvl1pPr>
              <a:defRPr/>
            </a:lvl1pPr>
          </a:lstStyle>
          <a:p>
            <a:r>
              <a:rPr lang="de-CH"/>
              <a:t>Fare clic per modificare stile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80061" y="2865544"/>
            <a:ext cx="4242197" cy="1194222"/>
          </a:xfrm>
        </p:spPr>
        <p:txBody>
          <a:bodyPr anchor="b"/>
          <a:lstStyle>
            <a:lvl1pPr marL="0" indent="0">
              <a:buNone/>
              <a:defRPr sz="3360" b="1"/>
            </a:lvl1pPr>
            <a:lvl2pPr marL="640080" indent="0">
              <a:buNone/>
              <a:defRPr sz="2800" b="1"/>
            </a:lvl2pPr>
            <a:lvl3pPr marL="1280160" indent="0">
              <a:buNone/>
              <a:defRPr sz="2520" b="1"/>
            </a:lvl3pPr>
            <a:lvl4pPr marL="1920240" indent="0">
              <a:buNone/>
              <a:defRPr sz="2240" b="1"/>
            </a:lvl4pPr>
            <a:lvl5pPr marL="2560320" indent="0">
              <a:buNone/>
              <a:defRPr sz="2240" b="1"/>
            </a:lvl5pPr>
            <a:lvl6pPr marL="3200400" indent="0">
              <a:buNone/>
              <a:defRPr sz="2240" b="1"/>
            </a:lvl6pPr>
            <a:lvl7pPr marL="3840480" indent="0">
              <a:buNone/>
              <a:defRPr sz="2240" b="1"/>
            </a:lvl7pPr>
            <a:lvl8pPr marL="4480560" indent="0">
              <a:buNone/>
              <a:defRPr sz="2240" b="1"/>
            </a:lvl8pPr>
            <a:lvl9pPr marL="5120640" indent="0">
              <a:buNone/>
              <a:defRPr sz="2240" b="1"/>
            </a:lvl9pPr>
          </a:lstStyle>
          <a:p>
            <a:pPr lvl="0"/>
            <a:r>
              <a:rPr lang="de-CH"/>
              <a:t>Fare clic per modificare gli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80061" y="4059766"/>
            <a:ext cx="4242197" cy="7375738"/>
          </a:xfrm>
        </p:spPr>
        <p:txBody>
          <a:bodyPr/>
          <a:lstStyle>
            <a:lvl1pPr>
              <a:defRPr sz="3360"/>
            </a:lvl1pPr>
            <a:lvl2pPr>
              <a:defRPr sz="2800"/>
            </a:lvl2pPr>
            <a:lvl3pPr>
              <a:defRPr sz="2520"/>
            </a:lvl3pPr>
            <a:lvl4pPr>
              <a:defRPr sz="2240"/>
            </a:lvl4pPr>
            <a:lvl5pPr>
              <a:defRPr sz="2240"/>
            </a:lvl5pPr>
            <a:lvl6pPr>
              <a:defRPr sz="2240"/>
            </a:lvl6pPr>
            <a:lvl7pPr>
              <a:defRPr sz="2240"/>
            </a:lvl7pPr>
            <a:lvl8pPr>
              <a:defRPr sz="2240"/>
            </a:lvl8pPr>
            <a:lvl9pPr>
              <a:defRPr sz="2240"/>
            </a:lvl9pPr>
          </a:lstStyle>
          <a:p>
            <a:pPr lvl="0"/>
            <a:r>
              <a:rPr lang="de-CH"/>
              <a:t>Fare clic per modificare gli stili del testo dello schema</a:t>
            </a:r>
          </a:p>
          <a:p>
            <a:pPr lvl="1"/>
            <a:r>
              <a:rPr lang="de-CH"/>
              <a:t>Secondo livello</a:t>
            </a:r>
          </a:p>
          <a:p>
            <a:pPr lvl="2"/>
            <a:r>
              <a:rPr lang="de-CH"/>
              <a:t>Terzo livello</a:t>
            </a:r>
          </a:p>
          <a:p>
            <a:pPr lvl="3"/>
            <a:r>
              <a:rPr lang="de-CH"/>
              <a:t>Quarto livello</a:t>
            </a:r>
          </a:p>
          <a:p>
            <a:pPr lvl="4"/>
            <a:r>
              <a:rPr lang="de-CH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877278" y="2865544"/>
            <a:ext cx="4243863" cy="1194222"/>
          </a:xfrm>
        </p:spPr>
        <p:txBody>
          <a:bodyPr anchor="b"/>
          <a:lstStyle>
            <a:lvl1pPr marL="0" indent="0">
              <a:buNone/>
              <a:defRPr sz="3360" b="1"/>
            </a:lvl1pPr>
            <a:lvl2pPr marL="640080" indent="0">
              <a:buNone/>
              <a:defRPr sz="2800" b="1"/>
            </a:lvl2pPr>
            <a:lvl3pPr marL="1280160" indent="0">
              <a:buNone/>
              <a:defRPr sz="2520" b="1"/>
            </a:lvl3pPr>
            <a:lvl4pPr marL="1920240" indent="0">
              <a:buNone/>
              <a:defRPr sz="2240" b="1"/>
            </a:lvl4pPr>
            <a:lvl5pPr marL="2560320" indent="0">
              <a:buNone/>
              <a:defRPr sz="2240" b="1"/>
            </a:lvl5pPr>
            <a:lvl6pPr marL="3200400" indent="0">
              <a:buNone/>
              <a:defRPr sz="2240" b="1"/>
            </a:lvl6pPr>
            <a:lvl7pPr marL="3840480" indent="0">
              <a:buNone/>
              <a:defRPr sz="2240" b="1"/>
            </a:lvl7pPr>
            <a:lvl8pPr marL="4480560" indent="0">
              <a:buNone/>
              <a:defRPr sz="2240" b="1"/>
            </a:lvl8pPr>
            <a:lvl9pPr marL="5120640" indent="0">
              <a:buNone/>
              <a:defRPr sz="2240" b="1"/>
            </a:lvl9pPr>
          </a:lstStyle>
          <a:p>
            <a:pPr lvl="0"/>
            <a:r>
              <a:rPr lang="de-CH"/>
              <a:t>Fare clic per modificare gli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877278" y="4059766"/>
            <a:ext cx="4243863" cy="7375738"/>
          </a:xfrm>
        </p:spPr>
        <p:txBody>
          <a:bodyPr/>
          <a:lstStyle>
            <a:lvl1pPr>
              <a:defRPr sz="3360"/>
            </a:lvl1pPr>
            <a:lvl2pPr>
              <a:defRPr sz="2800"/>
            </a:lvl2pPr>
            <a:lvl3pPr>
              <a:defRPr sz="2520"/>
            </a:lvl3pPr>
            <a:lvl4pPr>
              <a:defRPr sz="2240"/>
            </a:lvl4pPr>
            <a:lvl5pPr>
              <a:defRPr sz="2240"/>
            </a:lvl5pPr>
            <a:lvl6pPr>
              <a:defRPr sz="2240"/>
            </a:lvl6pPr>
            <a:lvl7pPr>
              <a:defRPr sz="2240"/>
            </a:lvl7pPr>
            <a:lvl8pPr>
              <a:defRPr sz="2240"/>
            </a:lvl8pPr>
            <a:lvl9pPr>
              <a:defRPr sz="2240"/>
            </a:lvl9pPr>
          </a:lstStyle>
          <a:p>
            <a:pPr lvl="0"/>
            <a:r>
              <a:rPr lang="de-CH"/>
              <a:t>Fare clic per modificare gli stili del testo dello schema</a:t>
            </a:r>
          </a:p>
          <a:p>
            <a:pPr lvl="1"/>
            <a:r>
              <a:rPr lang="de-CH"/>
              <a:t>Secondo livello</a:t>
            </a:r>
          </a:p>
          <a:p>
            <a:pPr lvl="2"/>
            <a:r>
              <a:rPr lang="de-CH"/>
              <a:t>Terzo livello</a:t>
            </a:r>
          </a:p>
          <a:p>
            <a:pPr lvl="3"/>
            <a:r>
              <a:rPr lang="de-CH"/>
              <a:t>Quarto livello</a:t>
            </a:r>
          </a:p>
          <a:p>
            <a:pPr lvl="4"/>
            <a:r>
              <a:rPr lang="de-CH"/>
              <a:t>Quinto livello</a:t>
            </a:r>
            <a:endParaRPr lang="it-IT"/>
          </a:p>
        </p:txBody>
      </p:sp>
      <p:sp>
        <p:nvSpPr>
          <p:cNvPr id="7" name="Segnaposto data 3">
            <a:extLst>
              <a:ext uri="{FF2B5EF4-FFF2-40B4-BE49-F238E27FC236}">
                <a16:creationId xmlns:a16="http://schemas.microsoft.com/office/drawing/2014/main" id="{425E1A8E-6CBF-4F4F-A4AF-196782F631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5F14EF3-4071-2149-A11C-62E65343D8CD}" type="datetime1">
              <a:rPr lang="it-IT" altLang="it-CH"/>
              <a:pPr/>
              <a:t>26/03/20</a:t>
            </a:fld>
            <a:endParaRPr lang="it-IT" altLang="it-CH"/>
          </a:p>
        </p:txBody>
      </p:sp>
      <p:sp>
        <p:nvSpPr>
          <p:cNvPr id="8" name="Segnaposto piè di pagina 4">
            <a:extLst>
              <a:ext uri="{FF2B5EF4-FFF2-40B4-BE49-F238E27FC236}">
                <a16:creationId xmlns:a16="http://schemas.microsoft.com/office/drawing/2014/main" id="{79D174CA-49E7-7344-A311-98F1218BEC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9" name="Segnaposto numero diapositiva 5">
            <a:extLst>
              <a:ext uri="{FF2B5EF4-FFF2-40B4-BE49-F238E27FC236}">
                <a16:creationId xmlns:a16="http://schemas.microsoft.com/office/drawing/2014/main" id="{EA5D38DF-5288-394C-B564-01DF2AD5AC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EFDF193-F9BB-F24A-AD36-7E3A4EE16197}" type="slidenum">
              <a:rPr lang="it-IT" altLang="it-CH"/>
              <a:pPr/>
              <a:t>‹N›</a:t>
            </a:fld>
            <a:endParaRPr lang="it-IT" altLang="it-CH"/>
          </a:p>
        </p:txBody>
      </p:sp>
    </p:spTree>
    <p:extLst>
      <p:ext uri="{BB962C8B-B14F-4D97-AF65-F5344CB8AC3E}">
        <p14:creationId xmlns:p14="http://schemas.microsoft.com/office/powerpoint/2010/main" val="16122611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/>
              <a:t>Fare clic per modificare stile</a:t>
            </a:r>
            <a:endParaRPr lang="it-IT"/>
          </a:p>
        </p:txBody>
      </p:sp>
      <p:sp>
        <p:nvSpPr>
          <p:cNvPr id="3" name="Segnaposto data 3">
            <a:extLst>
              <a:ext uri="{FF2B5EF4-FFF2-40B4-BE49-F238E27FC236}">
                <a16:creationId xmlns:a16="http://schemas.microsoft.com/office/drawing/2014/main" id="{C0E4D71C-2B09-4842-ADE6-4E7466EA29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30EAC61-4C31-D14F-B800-68B04E9DF3D3}" type="datetime1">
              <a:rPr lang="it-IT" altLang="it-CH"/>
              <a:pPr/>
              <a:t>26/03/20</a:t>
            </a:fld>
            <a:endParaRPr lang="it-IT" altLang="it-CH"/>
          </a:p>
        </p:txBody>
      </p:sp>
      <p:sp>
        <p:nvSpPr>
          <p:cNvPr id="4" name="Segnaposto piè di pagina 4">
            <a:extLst>
              <a:ext uri="{FF2B5EF4-FFF2-40B4-BE49-F238E27FC236}">
                <a16:creationId xmlns:a16="http://schemas.microsoft.com/office/drawing/2014/main" id="{42D2B322-5395-134B-936A-DF82191EAA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Segnaposto numero diapositiva 5">
            <a:extLst>
              <a:ext uri="{FF2B5EF4-FFF2-40B4-BE49-F238E27FC236}">
                <a16:creationId xmlns:a16="http://schemas.microsoft.com/office/drawing/2014/main" id="{0920B940-0889-E54A-95E7-F707C15D59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57A0B1E-382D-CF43-891E-721169C90849}" type="slidenum">
              <a:rPr lang="it-IT" altLang="it-CH"/>
              <a:pPr/>
              <a:t>‹N›</a:t>
            </a:fld>
            <a:endParaRPr lang="it-IT" altLang="it-CH"/>
          </a:p>
        </p:txBody>
      </p:sp>
    </p:spTree>
    <p:extLst>
      <p:ext uri="{BB962C8B-B14F-4D97-AF65-F5344CB8AC3E}">
        <p14:creationId xmlns:p14="http://schemas.microsoft.com/office/powerpoint/2010/main" val="32575712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3">
            <a:extLst>
              <a:ext uri="{FF2B5EF4-FFF2-40B4-BE49-F238E27FC236}">
                <a16:creationId xmlns:a16="http://schemas.microsoft.com/office/drawing/2014/main" id="{9ED54D69-3E5A-2E4B-A9BC-2B3A0D17C8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21135A5-204D-FC43-AF8E-4517187D2E28}" type="datetime1">
              <a:rPr lang="it-IT" altLang="it-CH"/>
              <a:pPr/>
              <a:t>26/03/20</a:t>
            </a:fld>
            <a:endParaRPr lang="it-IT" altLang="it-CH"/>
          </a:p>
        </p:txBody>
      </p:sp>
      <p:sp>
        <p:nvSpPr>
          <p:cNvPr id="3" name="Segnaposto piè di pagina 4">
            <a:extLst>
              <a:ext uri="{FF2B5EF4-FFF2-40B4-BE49-F238E27FC236}">
                <a16:creationId xmlns:a16="http://schemas.microsoft.com/office/drawing/2014/main" id="{3AF046C1-5992-8A46-B51D-51F10FB89A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4" name="Segnaposto numero diapositiva 5">
            <a:extLst>
              <a:ext uri="{FF2B5EF4-FFF2-40B4-BE49-F238E27FC236}">
                <a16:creationId xmlns:a16="http://schemas.microsoft.com/office/drawing/2014/main" id="{5445314E-7BC2-7F45-9180-B382120B68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5C0C18D-B4DC-B442-9516-0E303E554AC9}" type="slidenum">
              <a:rPr lang="it-IT" altLang="it-CH"/>
              <a:pPr/>
              <a:t>‹N›</a:t>
            </a:fld>
            <a:endParaRPr lang="it-IT" altLang="it-CH"/>
          </a:p>
        </p:txBody>
      </p:sp>
    </p:spTree>
    <p:extLst>
      <p:ext uri="{BB962C8B-B14F-4D97-AF65-F5344CB8AC3E}">
        <p14:creationId xmlns:p14="http://schemas.microsoft.com/office/powerpoint/2010/main" val="36053167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80061" y="509694"/>
            <a:ext cx="3158729" cy="2169160"/>
          </a:xfrm>
        </p:spPr>
        <p:txBody>
          <a:bodyPr anchor="b"/>
          <a:lstStyle>
            <a:lvl1pPr algn="l">
              <a:defRPr sz="2800" b="1"/>
            </a:lvl1pPr>
          </a:lstStyle>
          <a:p>
            <a:r>
              <a:rPr lang="de-CH"/>
              <a:t>Fare clic per modificare stile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753803" y="509695"/>
            <a:ext cx="5367338" cy="10925811"/>
          </a:xfrm>
        </p:spPr>
        <p:txBody>
          <a:bodyPr/>
          <a:lstStyle>
            <a:lvl1pPr>
              <a:defRPr sz="4480"/>
            </a:lvl1pPr>
            <a:lvl2pPr>
              <a:defRPr sz="3920"/>
            </a:lvl2pPr>
            <a:lvl3pPr>
              <a:defRPr sz="3360"/>
            </a:lvl3pPr>
            <a:lvl4pPr>
              <a:defRPr sz="2800"/>
            </a:lvl4pPr>
            <a:lvl5pPr>
              <a:defRPr sz="2800"/>
            </a:lvl5pPr>
            <a:lvl6pPr>
              <a:defRPr sz="2800"/>
            </a:lvl6pPr>
            <a:lvl7pPr>
              <a:defRPr sz="2800"/>
            </a:lvl7pPr>
            <a:lvl8pPr>
              <a:defRPr sz="2800"/>
            </a:lvl8pPr>
            <a:lvl9pPr>
              <a:defRPr sz="2800"/>
            </a:lvl9pPr>
          </a:lstStyle>
          <a:p>
            <a:pPr lvl="0"/>
            <a:r>
              <a:rPr lang="de-CH"/>
              <a:t>Fare clic per modificare gli stili del testo dello schema</a:t>
            </a:r>
          </a:p>
          <a:p>
            <a:pPr lvl="1"/>
            <a:r>
              <a:rPr lang="de-CH"/>
              <a:t>Secondo livello</a:t>
            </a:r>
          </a:p>
          <a:p>
            <a:pPr lvl="2"/>
            <a:r>
              <a:rPr lang="de-CH"/>
              <a:t>Terzo livello</a:t>
            </a:r>
          </a:p>
          <a:p>
            <a:pPr lvl="3"/>
            <a:r>
              <a:rPr lang="de-CH"/>
              <a:t>Quarto livello</a:t>
            </a:r>
          </a:p>
          <a:p>
            <a:pPr lvl="4"/>
            <a:r>
              <a:rPr lang="de-CH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80061" y="2678855"/>
            <a:ext cx="3158729" cy="8756651"/>
          </a:xfrm>
        </p:spPr>
        <p:txBody>
          <a:bodyPr/>
          <a:lstStyle>
            <a:lvl1pPr marL="0" indent="0">
              <a:buNone/>
              <a:defRPr sz="1960"/>
            </a:lvl1pPr>
            <a:lvl2pPr marL="640080" indent="0">
              <a:buNone/>
              <a:defRPr sz="1680"/>
            </a:lvl2pPr>
            <a:lvl3pPr marL="1280160" indent="0">
              <a:buNone/>
              <a:defRPr sz="1400"/>
            </a:lvl3pPr>
            <a:lvl4pPr marL="1920240" indent="0">
              <a:buNone/>
              <a:defRPr sz="1260"/>
            </a:lvl4pPr>
            <a:lvl5pPr marL="2560320" indent="0">
              <a:buNone/>
              <a:defRPr sz="1260"/>
            </a:lvl5pPr>
            <a:lvl6pPr marL="3200400" indent="0">
              <a:buNone/>
              <a:defRPr sz="1260"/>
            </a:lvl6pPr>
            <a:lvl7pPr marL="3840480" indent="0">
              <a:buNone/>
              <a:defRPr sz="1260"/>
            </a:lvl7pPr>
            <a:lvl8pPr marL="4480560" indent="0">
              <a:buNone/>
              <a:defRPr sz="1260"/>
            </a:lvl8pPr>
            <a:lvl9pPr marL="5120640" indent="0">
              <a:buNone/>
              <a:defRPr sz="1260"/>
            </a:lvl9pPr>
          </a:lstStyle>
          <a:p>
            <a:pPr lvl="0"/>
            <a:r>
              <a:rPr lang="de-CH"/>
              <a:t>Fare clic per modificare gli stili del testo dello schema</a:t>
            </a:r>
          </a:p>
        </p:txBody>
      </p:sp>
      <p:sp>
        <p:nvSpPr>
          <p:cNvPr id="5" name="Segnaposto data 3">
            <a:extLst>
              <a:ext uri="{FF2B5EF4-FFF2-40B4-BE49-F238E27FC236}">
                <a16:creationId xmlns:a16="http://schemas.microsoft.com/office/drawing/2014/main" id="{3303A93C-08CF-3340-BCD0-3947E7D17B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D7386FD-0F36-7C4F-ADC0-EDE8F5071AB8}" type="datetime1">
              <a:rPr lang="it-IT" altLang="it-CH"/>
              <a:pPr/>
              <a:t>26/03/20</a:t>
            </a:fld>
            <a:endParaRPr lang="it-IT" altLang="it-CH"/>
          </a:p>
        </p:txBody>
      </p:sp>
      <p:sp>
        <p:nvSpPr>
          <p:cNvPr id="6" name="Segnaposto piè di pagina 4">
            <a:extLst>
              <a:ext uri="{FF2B5EF4-FFF2-40B4-BE49-F238E27FC236}">
                <a16:creationId xmlns:a16="http://schemas.microsoft.com/office/drawing/2014/main" id="{5CCF5F49-1ED6-AE49-89B7-5F425B6C5E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Segnaposto numero diapositiva 5">
            <a:extLst>
              <a:ext uri="{FF2B5EF4-FFF2-40B4-BE49-F238E27FC236}">
                <a16:creationId xmlns:a16="http://schemas.microsoft.com/office/drawing/2014/main" id="{8CB0E9C5-A10A-4C4A-A625-7D2FCA26EC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F05E5E9-861B-6747-A61D-8671AA4CB01B}" type="slidenum">
              <a:rPr lang="it-IT" altLang="it-CH"/>
              <a:pPr/>
              <a:t>‹N›</a:t>
            </a:fld>
            <a:endParaRPr lang="it-IT" altLang="it-CH"/>
          </a:p>
        </p:txBody>
      </p:sp>
    </p:spTree>
    <p:extLst>
      <p:ext uri="{BB962C8B-B14F-4D97-AF65-F5344CB8AC3E}">
        <p14:creationId xmlns:p14="http://schemas.microsoft.com/office/powerpoint/2010/main" val="31849176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881902" y="8961121"/>
            <a:ext cx="5760720" cy="1057911"/>
          </a:xfrm>
        </p:spPr>
        <p:txBody>
          <a:bodyPr anchor="b"/>
          <a:lstStyle>
            <a:lvl1pPr algn="l">
              <a:defRPr sz="2800" b="1"/>
            </a:lvl1pPr>
          </a:lstStyle>
          <a:p>
            <a:r>
              <a:rPr lang="de-CH"/>
              <a:t>Fare clic per modificare stile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881902" y="1143846"/>
            <a:ext cx="5760720" cy="7680960"/>
          </a:xfrm>
        </p:spPr>
        <p:txBody>
          <a:bodyPr rtlCol="0">
            <a:normAutofit/>
          </a:bodyPr>
          <a:lstStyle>
            <a:lvl1pPr marL="0" indent="0">
              <a:buNone/>
              <a:defRPr sz="4480"/>
            </a:lvl1pPr>
            <a:lvl2pPr marL="640080" indent="0">
              <a:buNone/>
              <a:defRPr sz="3920"/>
            </a:lvl2pPr>
            <a:lvl3pPr marL="1280160" indent="0">
              <a:buNone/>
              <a:defRPr sz="3360"/>
            </a:lvl3pPr>
            <a:lvl4pPr marL="1920240" indent="0">
              <a:buNone/>
              <a:defRPr sz="2800"/>
            </a:lvl4pPr>
            <a:lvl5pPr marL="2560320" indent="0">
              <a:buNone/>
              <a:defRPr sz="2800"/>
            </a:lvl5pPr>
            <a:lvl6pPr marL="3200400" indent="0">
              <a:buNone/>
              <a:defRPr sz="2800"/>
            </a:lvl6pPr>
            <a:lvl7pPr marL="3840480" indent="0">
              <a:buNone/>
              <a:defRPr sz="2800"/>
            </a:lvl7pPr>
            <a:lvl8pPr marL="4480560" indent="0">
              <a:buNone/>
              <a:defRPr sz="2800"/>
            </a:lvl8pPr>
            <a:lvl9pPr marL="5120640" indent="0">
              <a:buNone/>
              <a:defRPr sz="2800"/>
            </a:lvl9pPr>
          </a:lstStyle>
          <a:p>
            <a:pPr lvl="0"/>
            <a:endParaRPr lang="it-IT" noProof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881902" y="10019032"/>
            <a:ext cx="5760720" cy="1502409"/>
          </a:xfrm>
        </p:spPr>
        <p:txBody>
          <a:bodyPr/>
          <a:lstStyle>
            <a:lvl1pPr marL="0" indent="0">
              <a:buNone/>
              <a:defRPr sz="1960"/>
            </a:lvl1pPr>
            <a:lvl2pPr marL="640080" indent="0">
              <a:buNone/>
              <a:defRPr sz="1680"/>
            </a:lvl2pPr>
            <a:lvl3pPr marL="1280160" indent="0">
              <a:buNone/>
              <a:defRPr sz="1400"/>
            </a:lvl3pPr>
            <a:lvl4pPr marL="1920240" indent="0">
              <a:buNone/>
              <a:defRPr sz="1260"/>
            </a:lvl4pPr>
            <a:lvl5pPr marL="2560320" indent="0">
              <a:buNone/>
              <a:defRPr sz="1260"/>
            </a:lvl5pPr>
            <a:lvl6pPr marL="3200400" indent="0">
              <a:buNone/>
              <a:defRPr sz="1260"/>
            </a:lvl6pPr>
            <a:lvl7pPr marL="3840480" indent="0">
              <a:buNone/>
              <a:defRPr sz="1260"/>
            </a:lvl7pPr>
            <a:lvl8pPr marL="4480560" indent="0">
              <a:buNone/>
              <a:defRPr sz="1260"/>
            </a:lvl8pPr>
            <a:lvl9pPr marL="5120640" indent="0">
              <a:buNone/>
              <a:defRPr sz="1260"/>
            </a:lvl9pPr>
          </a:lstStyle>
          <a:p>
            <a:pPr lvl="0"/>
            <a:r>
              <a:rPr lang="de-CH"/>
              <a:t>Fare clic per modificare gli stili del testo dello schema</a:t>
            </a:r>
          </a:p>
        </p:txBody>
      </p:sp>
      <p:sp>
        <p:nvSpPr>
          <p:cNvPr id="5" name="Segnaposto data 3">
            <a:extLst>
              <a:ext uri="{FF2B5EF4-FFF2-40B4-BE49-F238E27FC236}">
                <a16:creationId xmlns:a16="http://schemas.microsoft.com/office/drawing/2014/main" id="{5BB7EF9B-1A22-B341-A955-92B0A4E079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89F48B8-36D2-0F42-9604-169D832A1B9E}" type="datetime1">
              <a:rPr lang="it-IT" altLang="it-CH"/>
              <a:pPr/>
              <a:t>26/03/20</a:t>
            </a:fld>
            <a:endParaRPr lang="it-IT" altLang="it-CH"/>
          </a:p>
        </p:txBody>
      </p:sp>
      <p:sp>
        <p:nvSpPr>
          <p:cNvPr id="6" name="Segnaposto piè di pagina 4">
            <a:extLst>
              <a:ext uri="{FF2B5EF4-FFF2-40B4-BE49-F238E27FC236}">
                <a16:creationId xmlns:a16="http://schemas.microsoft.com/office/drawing/2014/main" id="{7D82B6A8-4102-F940-A389-DA23023104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Segnaposto numero diapositiva 5">
            <a:extLst>
              <a:ext uri="{FF2B5EF4-FFF2-40B4-BE49-F238E27FC236}">
                <a16:creationId xmlns:a16="http://schemas.microsoft.com/office/drawing/2014/main" id="{52A0C896-CE94-2545-A5AF-0D6BD8D7B2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AEFBECC-671F-AF46-BC63-B950A374BC1A}" type="slidenum">
              <a:rPr lang="it-IT" altLang="it-CH"/>
              <a:pPr/>
              <a:t>‹N›</a:t>
            </a:fld>
            <a:endParaRPr lang="it-IT" altLang="it-CH"/>
          </a:p>
        </p:txBody>
      </p:sp>
    </p:spTree>
    <p:extLst>
      <p:ext uri="{BB962C8B-B14F-4D97-AF65-F5344CB8AC3E}">
        <p14:creationId xmlns:p14="http://schemas.microsoft.com/office/powerpoint/2010/main" val="42157672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Segnaposto titolo 1">
            <a:extLst>
              <a:ext uri="{FF2B5EF4-FFF2-40B4-BE49-F238E27FC236}">
                <a16:creationId xmlns:a16="http://schemas.microsoft.com/office/drawing/2014/main" id="{38A7F78D-013B-A144-AC35-CE6DD8C9BCB6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80060" y="513398"/>
            <a:ext cx="8641080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it-IT" altLang="it-CH"/>
              <a:t>Fare clic per modificare stile</a:t>
            </a:r>
          </a:p>
        </p:txBody>
      </p:sp>
      <p:sp>
        <p:nvSpPr>
          <p:cNvPr id="1027" name="Segnaposto testo 2">
            <a:extLst>
              <a:ext uri="{FF2B5EF4-FFF2-40B4-BE49-F238E27FC236}">
                <a16:creationId xmlns:a16="http://schemas.microsoft.com/office/drawing/2014/main" id="{4099CDE6-0B89-564E-9A3C-9F30AD1DFA1B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80060" y="2987040"/>
            <a:ext cx="8641080" cy="84477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altLang="it-CH"/>
              <a:t>Fare clic per modificare gli stili del testo dello schema</a:t>
            </a:r>
          </a:p>
          <a:p>
            <a:pPr lvl="1"/>
            <a:r>
              <a:rPr lang="it-IT" altLang="it-CH"/>
              <a:t>Secondo livello</a:t>
            </a:r>
          </a:p>
          <a:p>
            <a:pPr lvl="2"/>
            <a:r>
              <a:rPr lang="it-IT" altLang="it-CH"/>
              <a:t>Terzo livello</a:t>
            </a:r>
          </a:p>
          <a:p>
            <a:pPr lvl="3"/>
            <a:r>
              <a:rPr lang="it-IT" altLang="it-CH"/>
              <a:t>Quarto livello</a:t>
            </a:r>
          </a:p>
          <a:p>
            <a:pPr lvl="4"/>
            <a:r>
              <a:rPr lang="it-IT" altLang="it-CH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41093ECF-21C0-544A-9B24-DB4E0ED6574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80060" y="11865929"/>
            <a:ext cx="2240280" cy="68008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68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fld id="{758A5044-8333-FB46-8BB0-4998E44A484C}" type="datetime1">
              <a:rPr lang="it-IT" altLang="it-CH"/>
              <a:pPr/>
              <a:t>26/03/20</a:t>
            </a:fld>
            <a:endParaRPr lang="it-IT" altLang="it-CH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9F44326D-E7F4-7F4F-B74B-6635228DB44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280410" y="11865929"/>
            <a:ext cx="3040380" cy="68008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68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EBBA24CF-274B-224F-A015-2F76EB7A28F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880860" y="11865929"/>
            <a:ext cx="2240280" cy="68008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68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fld id="{4A61915E-4155-974F-8348-82D2E7696222}" type="slidenum">
              <a:rPr lang="it-IT" altLang="it-CH"/>
              <a:pPr/>
              <a:t>‹N›</a:t>
            </a:fld>
            <a:endParaRPr lang="it-IT" altLang="it-CH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640080" rtl="0" eaLnBrk="0" fontAlgn="base" hangingPunct="0">
        <a:spcBef>
          <a:spcPct val="0"/>
        </a:spcBef>
        <a:spcAft>
          <a:spcPct val="0"/>
        </a:spcAft>
        <a:defRPr sz="6160" kern="1200">
          <a:solidFill>
            <a:schemeClr val="tx1"/>
          </a:solidFill>
          <a:latin typeface="+mj-lt"/>
          <a:ea typeface="ＭＳ Ｐゴシック" charset="-128"/>
          <a:cs typeface="ＭＳ Ｐゴシック" charset="-128"/>
        </a:defRPr>
      </a:lvl1pPr>
      <a:lvl2pPr algn="ctr" defTabSz="640080" rtl="0" eaLnBrk="0" fontAlgn="base" hangingPunct="0">
        <a:spcBef>
          <a:spcPct val="0"/>
        </a:spcBef>
        <a:spcAft>
          <a:spcPct val="0"/>
        </a:spcAft>
        <a:defRPr sz="616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2pPr>
      <a:lvl3pPr algn="ctr" defTabSz="640080" rtl="0" eaLnBrk="0" fontAlgn="base" hangingPunct="0">
        <a:spcBef>
          <a:spcPct val="0"/>
        </a:spcBef>
        <a:spcAft>
          <a:spcPct val="0"/>
        </a:spcAft>
        <a:defRPr sz="616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3pPr>
      <a:lvl4pPr algn="ctr" defTabSz="640080" rtl="0" eaLnBrk="0" fontAlgn="base" hangingPunct="0">
        <a:spcBef>
          <a:spcPct val="0"/>
        </a:spcBef>
        <a:spcAft>
          <a:spcPct val="0"/>
        </a:spcAft>
        <a:defRPr sz="616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4pPr>
      <a:lvl5pPr algn="ctr" defTabSz="640080" rtl="0" eaLnBrk="0" fontAlgn="base" hangingPunct="0">
        <a:spcBef>
          <a:spcPct val="0"/>
        </a:spcBef>
        <a:spcAft>
          <a:spcPct val="0"/>
        </a:spcAft>
        <a:defRPr sz="616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5pPr>
      <a:lvl6pPr marL="640080" algn="ctr" defTabSz="640080" rtl="0" fontAlgn="base">
        <a:spcBef>
          <a:spcPct val="0"/>
        </a:spcBef>
        <a:spcAft>
          <a:spcPct val="0"/>
        </a:spcAft>
        <a:defRPr sz="616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6pPr>
      <a:lvl7pPr marL="1280160" algn="ctr" defTabSz="640080" rtl="0" fontAlgn="base">
        <a:spcBef>
          <a:spcPct val="0"/>
        </a:spcBef>
        <a:spcAft>
          <a:spcPct val="0"/>
        </a:spcAft>
        <a:defRPr sz="616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7pPr>
      <a:lvl8pPr marL="1920240" algn="ctr" defTabSz="640080" rtl="0" fontAlgn="base">
        <a:spcBef>
          <a:spcPct val="0"/>
        </a:spcBef>
        <a:spcAft>
          <a:spcPct val="0"/>
        </a:spcAft>
        <a:defRPr sz="616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8pPr>
      <a:lvl9pPr marL="2560320" algn="ctr" defTabSz="640080" rtl="0" fontAlgn="base">
        <a:spcBef>
          <a:spcPct val="0"/>
        </a:spcBef>
        <a:spcAft>
          <a:spcPct val="0"/>
        </a:spcAft>
        <a:defRPr sz="616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9pPr>
    </p:titleStyle>
    <p:bodyStyle>
      <a:lvl1pPr marL="480060" indent="-480060" algn="l" defTabSz="64008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4480" kern="1200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1pPr>
      <a:lvl2pPr marL="1040130" indent="-400050" algn="l" defTabSz="64008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3920" kern="1200">
          <a:solidFill>
            <a:schemeClr val="tx1"/>
          </a:solidFill>
          <a:latin typeface="+mn-lt"/>
          <a:ea typeface="ＭＳ Ｐゴシック" charset="-128"/>
          <a:cs typeface="+mn-cs"/>
        </a:defRPr>
      </a:lvl2pPr>
      <a:lvl3pPr marL="1600200" indent="-320040" algn="l" defTabSz="64008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360" kern="1200">
          <a:solidFill>
            <a:schemeClr val="tx1"/>
          </a:solidFill>
          <a:latin typeface="+mn-lt"/>
          <a:ea typeface="ＭＳ Ｐゴシック" charset="-128"/>
          <a:cs typeface="+mn-cs"/>
        </a:defRPr>
      </a:lvl3pPr>
      <a:lvl4pPr marL="2240280" indent="-320040" algn="l" defTabSz="64008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ＭＳ Ｐゴシック" charset="-128"/>
          <a:cs typeface="+mn-cs"/>
        </a:defRPr>
      </a:lvl4pPr>
      <a:lvl5pPr marL="2880360" indent="-320040" algn="l" defTabSz="64008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800" kern="1200">
          <a:solidFill>
            <a:schemeClr val="tx1"/>
          </a:solidFill>
          <a:latin typeface="+mn-lt"/>
          <a:ea typeface="ＭＳ Ｐゴシック" charset="-128"/>
          <a:cs typeface="+mn-cs"/>
        </a:defRPr>
      </a:lvl5pPr>
      <a:lvl6pPr marL="3520440" indent="-320040" algn="l" defTabSz="640080" rtl="0" eaLnBrk="1" latinLnBrk="0" hangingPunct="1">
        <a:spcBef>
          <a:spcPct val="20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4160520" indent="-320040" algn="l" defTabSz="640080" rtl="0" eaLnBrk="1" latinLnBrk="0" hangingPunct="1">
        <a:spcBef>
          <a:spcPct val="20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4800600" indent="-320040" algn="l" defTabSz="640080" rtl="0" eaLnBrk="1" latinLnBrk="0" hangingPunct="1">
        <a:spcBef>
          <a:spcPct val="20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5440680" indent="-320040" algn="l" defTabSz="640080" rtl="0" eaLnBrk="1" latinLnBrk="0" hangingPunct="1">
        <a:spcBef>
          <a:spcPct val="20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64008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algn="l" defTabSz="64008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2pPr>
      <a:lvl3pPr marL="1280160" algn="l" defTabSz="64008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3pPr>
      <a:lvl4pPr marL="1920240" algn="l" defTabSz="64008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4pPr>
      <a:lvl5pPr marL="2560320" algn="l" defTabSz="64008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5pPr>
      <a:lvl6pPr marL="3200400" algn="l" defTabSz="64008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6pPr>
      <a:lvl7pPr marL="3840480" algn="l" defTabSz="64008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7pPr>
      <a:lvl8pPr marL="4480560" algn="l" defTabSz="64008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8pPr>
      <a:lvl9pPr marL="5120640" algn="l" defTabSz="64008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g"/><Relationship Id="rId4" Type="http://schemas.openxmlformats.org/officeDocument/2006/relationships/image" Target="../media/image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CasellaDiTesto 4">
            <a:extLst>
              <a:ext uri="{FF2B5EF4-FFF2-40B4-BE49-F238E27FC236}">
                <a16:creationId xmlns:a16="http://schemas.microsoft.com/office/drawing/2014/main" id="{93CAC082-66E9-214C-9CBE-DC9D2545953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4531" y="1213060"/>
            <a:ext cx="4897879" cy="4801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de-CH" altLang="it-CH" sz="2520" b="1">
                <a:cs typeface="Arial" panose="020B0604020202020204" pitchFamily="34" charset="0"/>
              </a:rPr>
              <a:t>Fördermassnahmen für Wiesel</a:t>
            </a:r>
          </a:p>
        </p:txBody>
      </p:sp>
      <p:sp>
        <p:nvSpPr>
          <p:cNvPr id="13315" name="CasellaDiTesto 7">
            <a:extLst>
              <a:ext uri="{FF2B5EF4-FFF2-40B4-BE49-F238E27FC236}">
                <a16:creationId xmlns:a16="http://schemas.microsoft.com/office/drawing/2014/main" id="{12AD3DF0-64B4-BE48-A9A4-A516F4C20E0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3420" y="3522040"/>
            <a:ext cx="3230372" cy="3939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de-CH" altLang="it-CH" sz="1960">
                <a:cs typeface="Arial" panose="020B0604020202020204" pitchFamily="34" charset="0"/>
              </a:rPr>
              <a:t>Hermelin (im Sommerkleid)</a:t>
            </a:r>
          </a:p>
        </p:txBody>
      </p:sp>
      <p:sp>
        <p:nvSpPr>
          <p:cNvPr id="13316" name="CasellaDiTesto 8">
            <a:extLst>
              <a:ext uri="{FF2B5EF4-FFF2-40B4-BE49-F238E27FC236}">
                <a16:creationId xmlns:a16="http://schemas.microsoft.com/office/drawing/2014/main" id="{F55ADD9B-E378-914A-8D44-DAB130529FB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29505" y="3522040"/>
            <a:ext cx="1495922" cy="3939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de-CH" altLang="it-CH" sz="1960">
                <a:cs typeface="Arial" panose="020B0604020202020204" pitchFamily="34" charset="0"/>
              </a:rPr>
              <a:t>Mauswiesel</a:t>
            </a:r>
          </a:p>
        </p:txBody>
      </p:sp>
      <p:sp>
        <p:nvSpPr>
          <p:cNvPr id="13317" name="CasellaDiTesto 9">
            <a:extLst>
              <a:ext uri="{FF2B5EF4-FFF2-40B4-BE49-F238E27FC236}">
                <a16:creationId xmlns:a16="http://schemas.microsoft.com/office/drawing/2014/main" id="{6E1BD816-D2E5-3640-8894-434911B0D43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4530" y="7324263"/>
            <a:ext cx="7920990" cy="1600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de-CH" altLang="it-CH" sz="1960" dirty="0">
                <a:cs typeface="Arial" panose="020B0604020202020204" pitchFamily="34" charset="0"/>
              </a:rPr>
              <a:t>Damit Wiesel dieses Gebiet nutzen können, hat der Bewirtschafter für sie folgende</a:t>
            </a:r>
            <a:r>
              <a:rPr lang="de-CH" altLang="it-CH" sz="1960" dirty="0">
                <a:solidFill>
                  <a:srgbClr val="00B050"/>
                </a:solidFill>
                <a:cs typeface="Arial" panose="020B0604020202020204" pitchFamily="34" charset="0"/>
              </a:rPr>
              <a:t> </a:t>
            </a:r>
            <a:r>
              <a:rPr lang="de-CH" altLang="it-CH" sz="1960" dirty="0">
                <a:cs typeface="Arial" panose="020B0604020202020204" pitchFamily="34" charset="0"/>
              </a:rPr>
              <a:t>Strukturen angelegt:</a:t>
            </a:r>
          </a:p>
          <a:p>
            <a:pPr eaLnBrk="1" hangingPunct="1"/>
            <a:endParaRPr lang="de-CH" altLang="it-CH" sz="1960" dirty="0">
              <a:cs typeface="Arial" panose="020B0604020202020204" pitchFamily="34" charset="0"/>
            </a:endParaRPr>
          </a:p>
          <a:p>
            <a:pPr eaLnBrk="1" hangingPunct="1"/>
            <a:endParaRPr lang="de-CH" altLang="it-CH" sz="1960" dirty="0">
              <a:cs typeface="Arial" panose="020B0604020202020204" pitchFamily="34" charset="0"/>
            </a:endParaRPr>
          </a:p>
          <a:p>
            <a:pPr eaLnBrk="1" hangingPunct="1"/>
            <a:endParaRPr lang="de-CH" altLang="it-CH" sz="1960" dirty="0">
              <a:cs typeface="Arial" panose="020B0604020202020204" pitchFamily="34" charset="0"/>
            </a:endParaRPr>
          </a:p>
        </p:txBody>
      </p:sp>
      <p:sp>
        <p:nvSpPr>
          <p:cNvPr id="13318" name="CasellaDiTesto 7">
            <a:extLst>
              <a:ext uri="{FF2B5EF4-FFF2-40B4-BE49-F238E27FC236}">
                <a16:creationId xmlns:a16="http://schemas.microsoft.com/office/drawing/2014/main" id="{67DDF203-1F67-784A-8ECE-8BA9A370908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1200" y="1939817"/>
            <a:ext cx="8303260" cy="12988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de-CH" altLang="it-CH" sz="1960"/>
              <a:t>Wenn man von Wieseln spricht, dann sind Hermelin und Mauswiesel</a:t>
            </a:r>
          </a:p>
          <a:p>
            <a:pPr eaLnBrk="1" hangingPunct="1"/>
            <a:r>
              <a:rPr lang="de-CH" altLang="it-CH" sz="1960"/>
              <a:t>gemeint. Sie sind die kleinsten einheimischen Raubtiere und exzellente Mäusejäger. Beide Wiesel jagen Wühlmäuse in den Mäusegängen und sind deshalb selten zu sehen.</a:t>
            </a:r>
          </a:p>
        </p:txBody>
      </p:sp>
      <p:sp>
        <p:nvSpPr>
          <p:cNvPr id="13319" name="CasellaDiTesto 7">
            <a:extLst>
              <a:ext uri="{FF2B5EF4-FFF2-40B4-BE49-F238E27FC236}">
                <a16:creationId xmlns:a16="http://schemas.microsoft.com/office/drawing/2014/main" id="{EA1CA7B1-2147-9E49-9B5A-B4271E2EE9DF}"/>
              </a:ext>
            </a:extLst>
          </p:cNvPr>
          <p:cNvSpPr txBox="1">
            <a:spLocks noChangeArrowheads="1"/>
          </p:cNvSpPr>
          <p:nvPr/>
        </p:nvSpPr>
        <p:spPr bwMode="auto">
          <a:xfrm rot="16200000">
            <a:off x="8215448" y="5613739"/>
            <a:ext cx="1317990" cy="2215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de-CH" altLang="it-CH" sz="840" i="1">
                <a:cs typeface="Arial" panose="020B0604020202020204" pitchFamily="34" charset="0"/>
              </a:rPr>
              <a:t>Foto © Rainer Schilling </a:t>
            </a:r>
          </a:p>
        </p:txBody>
      </p:sp>
      <p:sp>
        <p:nvSpPr>
          <p:cNvPr id="13320" name="CasellaDiTesto 7">
            <a:extLst>
              <a:ext uri="{FF2B5EF4-FFF2-40B4-BE49-F238E27FC236}">
                <a16:creationId xmlns:a16="http://schemas.microsoft.com/office/drawing/2014/main" id="{0DDA1018-0EF0-7C41-B0BE-3452E9C5A8F8}"/>
              </a:ext>
            </a:extLst>
          </p:cNvPr>
          <p:cNvSpPr txBox="1">
            <a:spLocks noChangeArrowheads="1"/>
          </p:cNvSpPr>
          <p:nvPr/>
        </p:nvSpPr>
        <p:spPr bwMode="auto">
          <a:xfrm rot="16200000">
            <a:off x="3979836" y="5621519"/>
            <a:ext cx="1285929" cy="2215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de-CH" altLang="it-CH" sz="840" i="1">
                <a:cs typeface="Arial" panose="020B0604020202020204" pitchFamily="34" charset="0"/>
              </a:rPr>
              <a:t>Foto © Hubert Trenkler</a:t>
            </a:r>
          </a:p>
        </p:txBody>
      </p:sp>
      <p:sp>
        <p:nvSpPr>
          <p:cNvPr id="13321" name="CasellaDiTesto 7">
            <a:extLst>
              <a:ext uri="{FF2B5EF4-FFF2-40B4-BE49-F238E27FC236}">
                <a16:creationId xmlns:a16="http://schemas.microsoft.com/office/drawing/2014/main" id="{09DC233B-5856-A441-9159-001F1BC3F1E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1200" y="8351058"/>
            <a:ext cx="2882121" cy="26078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Aft>
                <a:spcPts val="840"/>
              </a:spcAft>
            </a:pPr>
            <a:r>
              <a:rPr lang="de-CH" altLang="it-CH" sz="1960" b="1" dirty="0">
                <a:cs typeface="Arial" panose="020B0604020202020204" pitchFamily="34" charset="0"/>
              </a:rPr>
              <a:t>Asthaufen</a:t>
            </a:r>
          </a:p>
          <a:p>
            <a:pPr eaLnBrk="1" hangingPunct="1"/>
            <a:r>
              <a:rPr lang="de-CH" altLang="it-CH" sz="1960" dirty="0">
                <a:cs typeface="Arial" panose="020B0604020202020204" pitchFamily="34" charset="0"/>
              </a:rPr>
              <a:t>Sie bieten den Wieseln</a:t>
            </a:r>
          </a:p>
          <a:p>
            <a:pPr eaLnBrk="1" hangingPunct="1"/>
            <a:r>
              <a:rPr lang="de-CH" altLang="it-CH" sz="1960" dirty="0">
                <a:cs typeface="Arial" panose="020B0604020202020204" pitchFamily="34" charset="0"/>
              </a:rPr>
              <a:t>Unterschlüpfe, wohin sie sich zurückziehen und geschützt vor</a:t>
            </a:r>
          </a:p>
          <a:p>
            <a:pPr eaLnBrk="1" hangingPunct="1"/>
            <a:r>
              <a:rPr lang="de-CH" altLang="it-CH" sz="1960" dirty="0">
                <a:cs typeface="Arial" panose="020B0604020202020204" pitchFamily="34" charset="0"/>
              </a:rPr>
              <a:t>Feinden sowie Regen und Kälte ruhen und ihre Jungen aufziehen.</a:t>
            </a:r>
          </a:p>
        </p:txBody>
      </p:sp>
      <p:sp>
        <p:nvSpPr>
          <p:cNvPr id="13322" name="CasellaDiTesto 7">
            <a:extLst>
              <a:ext uri="{FF2B5EF4-FFF2-40B4-BE49-F238E27FC236}">
                <a16:creationId xmlns:a16="http://schemas.microsoft.com/office/drawing/2014/main" id="{EE5C1E47-B557-D84A-84D5-22CF394E263B}"/>
              </a:ext>
            </a:extLst>
          </p:cNvPr>
          <p:cNvSpPr txBox="1">
            <a:spLocks noChangeArrowheads="1"/>
          </p:cNvSpPr>
          <p:nvPr/>
        </p:nvSpPr>
        <p:spPr bwMode="auto">
          <a:xfrm rot="16200000">
            <a:off x="8319537" y="11247091"/>
            <a:ext cx="1260281" cy="2215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it-IT" altLang="it-CH" sz="840" i="1" dirty="0">
                <a:cs typeface="Arial" panose="020B0604020202020204" pitchFamily="34" charset="0"/>
              </a:rPr>
              <a:t>Foto © Cristina Boschi</a:t>
            </a:r>
          </a:p>
        </p:txBody>
      </p:sp>
      <p:pic>
        <p:nvPicPr>
          <p:cNvPr id="13325" name="Immagine 17" descr="! WINStiftung_70x15.5mm.eps">
            <a:extLst>
              <a:ext uri="{FF2B5EF4-FFF2-40B4-BE49-F238E27FC236}">
                <a16:creationId xmlns:a16="http://schemas.microsoft.com/office/drawing/2014/main" id="{3E729CF1-6FD1-3040-8974-125B63F956C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58686" y="509001"/>
            <a:ext cx="1615757" cy="3578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26" name="CasellaDiTesto 17">
            <a:extLst>
              <a:ext uri="{FF2B5EF4-FFF2-40B4-BE49-F238E27FC236}">
                <a16:creationId xmlns:a16="http://schemas.microsoft.com/office/drawing/2014/main" id="{2366EF74-5A90-7448-B74C-619D2DFDA25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3420" y="6315723"/>
            <a:ext cx="4071620" cy="5663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de-CH" altLang="it-CH" sz="1540" i="1"/>
              <a:t>Im Winter wird sein braunes Fell weiss</a:t>
            </a:r>
            <a:r>
              <a:rPr lang="de-CH" altLang="it-CH" sz="1540" i="1">
                <a:solidFill>
                  <a:srgbClr val="000000"/>
                </a:solidFill>
              </a:rPr>
              <a:t>, die Schwanzspitze bleibt aber immer schwarz.</a:t>
            </a:r>
          </a:p>
        </p:txBody>
      </p:sp>
      <p:sp>
        <p:nvSpPr>
          <p:cNvPr id="13327" name="CasellaDiTesto 18">
            <a:extLst>
              <a:ext uri="{FF2B5EF4-FFF2-40B4-BE49-F238E27FC236}">
                <a16:creationId xmlns:a16="http://schemas.microsoft.com/office/drawing/2014/main" id="{7807E030-1C73-9145-BFDF-4DC3363758B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38396" y="6317946"/>
            <a:ext cx="3853815" cy="5663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de-CH" altLang="it-CH" sz="1540" i="1"/>
              <a:t>Sein Schwanz ist erheblich kürzer und ohne schwarze Schwanzspitze.</a:t>
            </a:r>
          </a:p>
        </p:txBody>
      </p:sp>
      <p:pic>
        <p:nvPicPr>
          <p:cNvPr id="13328" name="Immagine 26" descr="Ausschnitt_! 2012-05-11  0101_Hermelin_Hubert Trenkler .jpg">
            <a:extLst>
              <a:ext uri="{FF2B5EF4-FFF2-40B4-BE49-F238E27FC236}">
                <a16:creationId xmlns:a16="http://schemas.microsoft.com/office/drawing/2014/main" id="{45602635-40E7-5140-94EF-E086DE1B666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881" y="4039883"/>
            <a:ext cx="3720465" cy="231584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29" name="Immagine 27" descr="Ausschnitt_Mauswiesel_Rainer Schilling.jpg">
            <a:extLst>
              <a:ext uri="{FF2B5EF4-FFF2-40B4-BE49-F238E27FC236}">
                <a16:creationId xmlns:a16="http://schemas.microsoft.com/office/drawing/2014/main" id="{B0D09043-B177-1E40-BC9E-3A504091348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1746" y="4037660"/>
            <a:ext cx="3720465" cy="231806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Immagine 2">
            <a:extLst>
              <a:ext uri="{FF2B5EF4-FFF2-40B4-BE49-F238E27FC236}">
                <a16:creationId xmlns:a16="http://schemas.microsoft.com/office/drawing/2014/main" id="{D624D7FD-EBDC-C24A-81E2-610FAAD6094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06365" y="8351058"/>
            <a:ext cx="4914407" cy="3685805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530</TotalTime>
  <Words>124</Words>
  <Application>Microsoft Macintosh PowerPoint</Application>
  <PresentationFormat>Formato A3 (297x420 mm)</PresentationFormat>
  <Paragraphs>16</Paragraphs>
  <Slides>1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2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</vt:i4>
      </vt:variant>
    </vt:vector>
  </HeadingPairs>
  <TitlesOfParts>
    <vt:vector size="4" baseType="lpstr">
      <vt:lpstr>Arial</vt:lpstr>
      <vt:lpstr>Calibri</vt:lpstr>
      <vt:lpstr>Tema di Office</vt:lpstr>
      <vt:lpstr>Presentazione standard di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Cristina Boschi</dc:creator>
  <cp:lastModifiedBy>Cristina Boschi</cp:lastModifiedBy>
  <cp:revision>53</cp:revision>
  <cp:lastPrinted>2014-05-21T15:37:21Z</cp:lastPrinted>
  <dcterms:created xsi:type="dcterms:W3CDTF">2014-05-22T05:46:49Z</dcterms:created>
  <dcterms:modified xsi:type="dcterms:W3CDTF">2020-03-26T08:00:49Z</dcterms:modified>
</cp:coreProperties>
</file>